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5715000" type="screen16x1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40" y="-10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685995" y="685800"/>
            <a:ext cx="54866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96349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759269"/>
            <a:ext cx="7772400" cy="128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155614"/>
            <a:ext cx="7772400" cy="872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895899"/>
            <a:ext cx="8229600" cy="577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ansang@gmail.com" TargetMode="External"/><Relationship Id="rId4" Type="http://schemas.openxmlformats.org/officeDocument/2006/relationships/hyperlink" Target="mailto:hansang.bae@riverbed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1066800" y="4537350"/>
            <a:ext cx="7315200" cy="946499"/>
          </a:xfrm>
          <a:prstGeom prst="rect">
            <a:avLst/>
          </a:prstGeom>
          <a:noFill/>
          <a:ln w="9525" cap="flat">
            <a:solidFill>
              <a:srgbClr val="666666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r>
              <a:rPr lang="en-US" sz="3200" dirty="0"/>
              <a:t>Troubleshooting </a:t>
            </a:r>
            <a:r>
              <a:rPr lang="en-US" sz="3200" dirty="0" smtClean="0"/>
              <a:t>Fundamentals:</a:t>
            </a:r>
            <a:br>
              <a:rPr lang="en-US" sz="3200" dirty="0" smtClean="0"/>
            </a:br>
            <a:r>
              <a:rPr lang="en-US" sz="3200" dirty="0" smtClean="0"/>
              <a:t>Time Tested Techniques</a:t>
            </a:r>
            <a:endParaRPr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1066800" y="4537350"/>
            <a:ext cx="7315200" cy="946499"/>
          </a:xfrm>
          <a:prstGeom prst="rect">
            <a:avLst/>
          </a:prstGeom>
          <a:noFill/>
          <a:ln w="9525" cap="flat">
            <a:solidFill>
              <a:srgbClr val="666666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r>
              <a:rPr lang="en-US" sz="3200" dirty="0"/>
              <a:t>Troubleshooting </a:t>
            </a:r>
            <a:r>
              <a:rPr lang="en-US" sz="3200" dirty="0" smtClean="0"/>
              <a:t>Fundamentals:</a:t>
            </a:r>
            <a:br>
              <a:rPr lang="en-US" sz="3200" dirty="0" smtClean="0"/>
            </a:br>
            <a:r>
              <a:rPr lang="en-US" sz="3200" dirty="0" smtClean="0"/>
              <a:t>Time Tested Techniques</a:t>
            </a:r>
            <a:endParaRPr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134" y="952500"/>
            <a:ext cx="4446292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92066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342900"/>
            <a:ext cx="8229600" cy="513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Hansang Bae, Packet Challenge Award</a:t>
            </a:r>
            <a:r>
              <a:rPr lang="en-US" sz="2000" dirty="0" smtClean="0"/>
              <a:t>er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hlinkClick r:id="rId4"/>
              </a:rPr>
              <a:t>hansang.bae@riverbed.com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hlinkClick r:id="rId5"/>
              </a:rPr>
              <a:t>hansang@gmail.com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youtube.com/</a:t>
            </a:r>
            <a:r>
              <a:rPr lang="en-US" dirty="0" err="1" smtClean="0"/>
              <a:t>hansangb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Packet traces </a:t>
            </a:r>
            <a:r>
              <a:rPr lang="en-US" dirty="0" smtClean="0"/>
              <a:t>are available for download: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https://box.com/Sharkfest2015Public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Random fact:   First protocol analyzer: Spider Analyzer from UK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36</Words>
  <Application>Microsoft Office PowerPoint</Application>
  <PresentationFormat>On-screen Show (16:10)</PresentationFormat>
  <Paragraphs>12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simple-light</vt:lpstr>
      <vt:lpstr>Troubleshooting Fundamentals: Time Tested Techniques</vt:lpstr>
      <vt:lpstr>Troubleshooting Fundamentals: Time Tested Techniques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Fundamentals</dc:title>
  <dc:creator>Hansang Bae</dc:creator>
  <cp:lastModifiedBy>Hansang Bae</cp:lastModifiedBy>
  <cp:revision>10</cp:revision>
  <dcterms:modified xsi:type="dcterms:W3CDTF">2015-07-02T15:29:41Z</dcterms:modified>
</cp:coreProperties>
</file>