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5" r:id="rId6"/>
    <p:sldId id="260" r:id="rId7"/>
    <p:sldId id="267" r:id="rId8"/>
    <p:sldId id="270" r:id="rId9"/>
    <p:sldId id="261" r:id="rId10"/>
    <p:sldId id="269" r:id="rId11"/>
    <p:sldId id="272" r:id="rId12"/>
    <p:sldId id="271" r:id="rId13"/>
  </p:sldIdLst>
  <p:sldSz cx="9144000" cy="5715000" type="screen16x1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5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685995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5951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994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685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75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54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54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01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2735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325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35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820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903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90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59269"/>
            <a:ext cx="7772400" cy="128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155614"/>
            <a:ext cx="7772400" cy="87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39945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333500"/>
            <a:ext cx="39945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895899"/>
            <a:ext cx="8229600" cy="57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://www.brighttalk.com/" TargetMode="External"/><Relationship Id="rId4" Type="http://schemas.openxmlformats.org/officeDocument/2006/relationships/hyperlink" Target="http://www.lovemytool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1408950" y="4537350"/>
            <a:ext cx="6326100" cy="946499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TCP – Tips and Case Studies</a:t>
            </a: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MSS Issues	</a:t>
            </a:r>
            <a:endParaRPr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18" y="4421200"/>
            <a:ext cx="61572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3" y="4585186"/>
            <a:ext cx="845324" cy="8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880178" y="4148807"/>
            <a:ext cx="344060" cy="35867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38873" y="4156363"/>
            <a:ext cx="368745" cy="34006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224238" y="3694868"/>
            <a:ext cx="1080654" cy="4156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1"/>
            <a:endCxn id="10" idx="5"/>
          </p:cNvCxnSpPr>
          <p:nvPr/>
        </p:nvCxnSpPr>
        <p:spPr>
          <a:xfrm>
            <a:off x="1382496" y="3755737"/>
            <a:ext cx="764138" cy="2938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91592" y="3763294"/>
            <a:ext cx="877713" cy="268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356718" y="3710911"/>
            <a:ext cx="1080654" cy="4156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1"/>
            <a:endCxn id="17" idx="5"/>
          </p:cNvCxnSpPr>
          <p:nvPr/>
        </p:nvCxnSpPr>
        <p:spPr>
          <a:xfrm>
            <a:off x="6514976" y="3771780"/>
            <a:ext cx="764138" cy="2938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24072" y="3779337"/>
            <a:ext cx="877713" cy="268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2848782" y="3405223"/>
            <a:ext cx="2892213" cy="92117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33522" y="4126548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63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MSS Issues	</a:t>
            </a:r>
            <a:endParaRPr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18" y="4421200"/>
            <a:ext cx="61572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3" y="4585186"/>
            <a:ext cx="845324" cy="8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880178" y="4148807"/>
            <a:ext cx="344060" cy="35867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38873" y="4156363"/>
            <a:ext cx="368745" cy="34006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224238" y="3694868"/>
            <a:ext cx="1080654" cy="4156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1"/>
            <a:endCxn id="10" idx="5"/>
          </p:cNvCxnSpPr>
          <p:nvPr/>
        </p:nvCxnSpPr>
        <p:spPr>
          <a:xfrm>
            <a:off x="1382496" y="3755737"/>
            <a:ext cx="764138" cy="2938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91592" y="3763294"/>
            <a:ext cx="877713" cy="268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356718" y="3710911"/>
            <a:ext cx="1080654" cy="4156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1"/>
            <a:endCxn id="17" idx="5"/>
          </p:cNvCxnSpPr>
          <p:nvPr/>
        </p:nvCxnSpPr>
        <p:spPr>
          <a:xfrm>
            <a:off x="6514976" y="3771780"/>
            <a:ext cx="764138" cy="2938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24072" y="3779337"/>
            <a:ext cx="877713" cy="268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2848782" y="3405223"/>
            <a:ext cx="2892213" cy="92117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100425" y="3405223"/>
            <a:ext cx="132828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27326" y="2843701"/>
            <a:ext cx="235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Inbound TCP MSS Change</a:t>
            </a:r>
          </a:p>
          <a:p>
            <a:r>
              <a:rPr lang="en-US" dirty="0" smtClean="0"/>
              <a:t>To 1432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33522" y="4126548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467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Thanks!		</a:t>
            </a:r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Enjoy the rest of Sharkfest 2015!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8291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Presenter – Chris Greer 	</a:t>
            </a:r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Packet Pioneer LLC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Network Analyst - WCNA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Training and Professional Services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Network and application performance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hlinkClick r:id="rId4"/>
              </a:rPr>
              <a:t>www.lovemytool.com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hlinkClick r:id="rId5"/>
              </a:rPr>
              <a:t>www.brighttalk.com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69" y="4708026"/>
            <a:ext cx="2587600" cy="91700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Why TCP?	</a:t>
            </a:r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Important stuff uses it.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Some problems “hide” at this layer.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Key to isolating problem domain.  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Few take responsibility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f</a:t>
            </a:r>
            <a:r>
              <a:rPr lang="en-US" dirty="0" smtClean="0"/>
              <a:t>or it.   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47" y="3275535"/>
            <a:ext cx="3810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835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endParaRPr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998537"/>
            <a:ext cx="7696200" cy="4906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Network engineers check network interfaces, utilization levels, link errors and the wireless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They want to prove it’s not the network. 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6774907" y="4716152"/>
            <a:ext cx="1751936" cy="3672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774907" y="4258952"/>
            <a:ext cx="1751936" cy="3672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LINK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74907" y="3801752"/>
            <a:ext cx="1751936" cy="3672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4907" y="3344552"/>
            <a:ext cx="1751936" cy="36720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774907" y="2887352"/>
            <a:ext cx="1751936" cy="36720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SESSION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74907" y="2430152"/>
            <a:ext cx="1751936" cy="36720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74907" y="1972952"/>
            <a:ext cx="1751936" cy="36720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6253653" y="3834852"/>
            <a:ext cx="291989" cy="1248510"/>
          </a:xfrm>
          <a:prstGeom prst="leftBrac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31" y="2708001"/>
            <a:ext cx="1557657" cy="2493749"/>
          </a:xfrm>
          <a:prstGeom prst="rect">
            <a:avLst/>
          </a:prstGeom>
        </p:spPr>
      </p:pic>
      <p:sp>
        <p:nvSpPr>
          <p:cNvPr id="14" name="Shape 35"/>
          <p:cNvSpPr txBox="1">
            <a:spLocks/>
          </p:cNvSpPr>
          <p:nvPr/>
        </p:nvSpPr>
        <p:spPr>
          <a:xfrm>
            <a:off x="556701" y="48756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When a problem strikes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456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endParaRPr dirty="0"/>
          </a:p>
        </p:txBody>
      </p:sp>
      <p:sp>
        <p:nvSpPr>
          <p:cNvPr id="14" name="Shape 35"/>
          <p:cNvSpPr txBox="1">
            <a:spLocks/>
          </p:cNvSpPr>
          <p:nvPr/>
        </p:nvSpPr>
        <p:spPr>
          <a:xfrm>
            <a:off x="556701" y="48756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When a problem strikes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9900" y="1053590"/>
            <a:ext cx="7485412" cy="44939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Server and Application support people may check error logs and server resources to see if the issue is theirs.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901218" y="4976250"/>
            <a:ext cx="1633181" cy="3489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901218" y="4519050"/>
            <a:ext cx="1633181" cy="3489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LINK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901218" y="4061850"/>
            <a:ext cx="1633181" cy="3489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901218" y="3604650"/>
            <a:ext cx="1633181" cy="3489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901218" y="3147450"/>
            <a:ext cx="1633181" cy="3489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SESSION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901218" y="2690250"/>
            <a:ext cx="1633181" cy="3489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01218" y="2233050"/>
            <a:ext cx="1633181" cy="3489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>
            <a:off x="6293702" y="2310008"/>
            <a:ext cx="272197" cy="1186378"/>
          </a:xfrm>
          <a:prstGeom prst="leftBrac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06" y="2592059"/>
            <a:ext cx="1784727" cy="28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927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What if the problem is neither? 	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6509118" y="4697325"/>
            <a:ext cx="1828800" cy="3810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09118" y="4240125"/>
            <a:ext cx="1828800" cy="3810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LINK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09118" y="3782925"/>
            <a:ext cx="1828800" cy="3810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09118" y="3325725"/>
            <a:ext cx="1828800" cy="381000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09118" y="2868525"/>
            <a:ext cx="1828800" cy="3810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09118" y="2411325"/>
            <a:ext cx="1828800" cy="3810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09118" y="1954125"/>
            <a:ext cx="1828800" cy="3810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5289918" y="2601825"/>
            <a:ext cx="838200" cy="190500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 flipH="1">
            <a:off x="5289918" y="4202025"/>
            <a:ext cx="847725" cy="419100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t="20480" r="20810" b="21944"/>
          <a:stretch/>
        </p:blipFill>
        <p:spPr>
          <a:xfrm>
            <a:off x="946518" y="2015671"/>
            <a:ext cx="4191000" cy="30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07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 TCP Window Problem	</a:t>
            </a:r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Open TCP Window </a:t>
            </a:r>
            <a:r>
              <a:rPr lang="en-US" dirty="0" err="1" smtClean="0"/>
              <a:t>Problem.pcap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367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 Server Problem	</a:t>
            </a:r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Busy </a:t>
            </a:r>
            <a:r>
              <a:rPr lang="en-US" dirty="0" err="1" smtClean="0"/>
              <a:t>Server.pcap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88470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TCP Keep </a:t>
            </a:r>
            <a:r>
              <a:rPr lang="en-US" dirty="0" err="1" smtClean="0"/>
              <a:t>Alives</a:t>
            </a:r>
            <a:r>
              <a:rPr lang="en-US" dirty="0" smtClean="0"/>
              <a:t>		</a:t>
            </a:r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These may look bad – but are they?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Open Slow Web </a:t>
            </a:r>
            <a:r>
              <a:rPr lang="en-US" dirty="0" err="1" smtClean="0"/>
              <a:t>Application.pcap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53547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190</Words>
  <Application>Microsoft Office PowerPoint</Application>
  <PresentationFormat>On-screen Show (16:10)</PresentationFormat>
  <Paragraphs>62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simple-light</vt:lpstr>
      <vt:lpstr>TCP – Tips and Case Studies</vt:lpstr>
      <vt:lpstr>Presenter – Chris Greer  </vt:lpstr>
      <vt:lpstr>Why TCP? </vt:lpstr>
      <vt:lpstr> </vt:lpstr>
      <vt:lpstr> </vt:lpstr>
      <vt:lpstr>What if the problem is neither?  </vt:lpstr>
      <vt:lpstr>A TCP Window Problem </vt:lpstr>
      <vt:lpstr>A Server Problem </vt:lpstr>
      <vt:lpstr>TCP Keep Alives  </vt:lpstr>
      <vt:lpstr>MSS Issues </vt:lpstr>
      <vt:lpstr>MSS Issues </vt:lpstr>
      <vt:lpstr>Thanks!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 Greer</cp:lastModifiedBy>
  <cp:revision>13</cp:revision>
  <dcterms:modified xsi:type="dcterms:W3CDTF">2015-06-23T20:48:51Z</dcterms:modified>
</cp:coreProperties>
</file>