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4"/>
  </p:notesMasterIdLst>
  <p:sldIdLst>
    <p:sldId id="266" r:id="rId6"/>
    <p:sldId id="271" r:id="rId7"/>
    <p:sldId id="267" r:id="rId8"/>
    <p:sldId id="285" r:id="rId9"/>
    <p:sldId id="263" r:id="rId10"/>
    <p:sldId id="273" r:id="rId11"/>
    <p:sldId id="275" r:id="rId12"/>
    <p:sldId id="264" r:id="rId13"/>
    <p:sldId id="268" r:id="rId14"/>
    <p:sldId id="259" r:id="rId15"/>
    <p:sldId id="274" r:id="rId16"/>
    <p:sldId id="286" r:id="rId17"/>
    <p:sldId id="272" r:id="rId18"/>
    <p:sldId id="257" r:id="rId19"/>
    <p:sldId id="262" r:id="rId20"/>
    <p:sldId id="265" r:id="rId21"/>
    <p:sldId id="284" r:id="rId22"/>
    <p:sldId id="280" r:id="rId23"/>
    <p:sldId id="261" r:id="rId24"/>
    <p:sldId id="278" r:id="rId25"/>
    <p:sldId id="283" r:id="rId26"/>
    <p:sldId id="281" r:id="rId27"/>
    <p:sldId id="289" r:id="rId28"/>
    <p:sldId id="288" r:id="rId29"/>
    <p:sldId id="282" r:id="rId30"/>
    <p:sldId id="260" r:id="rId31"/>
    <p:sldId id="290" r:id="rId32"/>
    <p:sldId id="258" r:id="rId3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00"/>
    <a:srgbClr val="BED5E5"/>
    <a:srgbClr val="90C1DE"/>
    <a:srgbClr val="FFFFFF"/>
    <a:srgbClr val="98C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6839" autoAdjust="0"/>
  </p:normalViewPr>
  <p:slideViewPr>
    <p:cSldViewPr>
      <p:cViewPr varScale="1">
        <p:scale>
          <a:sx n="103" d="100"/>
          <a:sy n="103" d="100"/>
        </p:scale>
        <p:origin x="966" y="10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22CE8-B232-4C34-A0DF-CF7C96848A75}" type="doc">
      <dgm:prSet loTypeId="urn:microsoft.com/office/officeart/2005/8/layout/balance1" loCatId="relationship" qsTypeId="urn:microsoft.com/office/officeart/2005/8/quickstyle/3d5" qsCatId="3D" csTypeId="urn:microsoft.com/office/officeart/2005/8/colors/accent0_3" csCatId="mainScheme" phldr="1"/>
      <dgm:spPr/>
      <dgm:t>
        <a:bodyPr/>
        <a:lstStyle/>
        <a:p>
          <a:endParaRPr lang="en-US"/>
        </a:p>
      </dgm:t>
    </dgm:pt>
    <dgm:pt modelId="{0F917236-76B8-4AD0-BEA8-58C9EE23EDA1}">
      <dgm:prSet phldrT="[Text]"/>
      <dgm:spPr/>
      <dgm:t>
        <a:bodyPr/>
        <a:lstStyle/>
        <a:p>
          <a:r>
            <a:rPr lang="en-US" dirty="0" smtClean="0"/>
            <a:t>Frame Queuing</a:t>
          </a:r>
          <a:endParaRPr lang="en-US" dirty="0"/>
        </a:p>
      </dgm:t>
    </dgm:pt>
    <dgm:pt modelId="{5E8A9A60-950C-457E-9A58-6A8187E4764D}" type="parTrans" cxnId="{7CF67B00-8586-4A1A-8CE5-382DD084D9B7}">
      <dgm:prSet/>
      <dgm:spPr/>
      <dgm:t>
        <a:bodyPr/>
        <a:lstStyle/>
        <a:p>
          <a:endParaRPr lang="en-US"/>
        </a:p>
      </dgm:t>
    </dgm:pt>
    <dgm:pt modelId="{D5E2BDEA-E287-498C-92F9-526A820D542B}" type="sibTrans" cxnId="{7CF67B00-8586-4A1A-8CE5-382DD084D9B7}">
      <dgm:prSet/>
      <dgm:spPr/>
      <dgm:t>
        <a:bodyPr/>
        <a:lstStyle/>
        <a:p>
          <a:endParaRPr lang="en-US"/>
        </a:p>
      </dgm:t>
    </dgm:pt>
    <dgm:pt modelId="{DB4FB3C6-68EF-40A4-90A6-ACBEF1EF2D93}">
      <dgm:prSet phldrT="[Text]"/>
      <dgm:spPr/>
      <dgm:t>
        <a:bodyPr/>
        <a:lstStyle/>
        <a:p>
          <a:r>
            <a:rPr lang="en-US" dirty="0" smtClean="0"/>
            <a:t>Pro: Fixed frame count means static RAM usage</a:t>
          </a:r>
          <a:endParaRPr lang="en-US" dirty="0"/>
        </a:p>
      </dgm:t>
    </dgm:pt>
    <dgm:pt modelId="{5FDD58A0-84DC-48CF-9270-3A25E937AE3B}" type="parTrans" cxnId="{28B77C4B-0811-4838-B101-0B417014DD68}">
      <dgm:prSet/>
      <dgm:spPr/>
      <dgm:t>
        <a:bodyPr/>
        <a:lstStyle/>
        <a:p>
          <a:endParaRPr lang="en-US"/>
        </a:p>
      </dgm:t>
    </dgm:pt>
    <dgm:pt modelId="{90077372-21FD-4A9D-9F2D-7AB27CF518D9}" type="sibTrans" cxnId="{28B77C4B-0811-4838-B101-0B417014DD68}">
      <dgm:prSet/>
      <dgm:spPr/>
      <dgm:t>
        <a:bodyPr/>
        <a:lstStyle/>
        <a:p>
          <a:endParaRPr lang="en-US"/>
        </a:p>
      </dgm:t>
    </dgm:pt>
    <dgm:pt modelId="{10D788AD-CD5E-4052-90F4-B8C5EF0617D3}">
      <dgm:prSet phldrT="[Text]"/>
      <dgm:spPr/>
      <dgm:t>
        <a:bodyPr/>
        <a:lstStyle/>
        <a:p>
          <a:r>
            <a:rPr lang="en-US" dirty="0" smtClean="0"/>
            <a:t>Time Queuing</a:t>
          </a:r>
          <a:endParaRPr lang="en-US" dirty="0"/>
        </a:p>
      </dgm:t>
    </dgm:pt>
    <dgm:pt modelId="{DFDF0375-1FE8-4383-A100-5206352025DE}" type="parTrans" cxnId="{19B080CF-7E67-46B7-B67F-7A8AB53F95A8}">
      <dgm:prSet/>
      <dgm:spPr/>
      <dgm:t>
        <a:bodyPr/>
        <a:lstStyle/>
        <a:p>
          <a:endParaRPr lang="en-US"/>
        </a:p>
      </dgm:t>
    </dgm:pt>
    <dgm:pt modelId="{82ECC5D4-E2EC-497B-9D99-9B4E87F8AC94}" type="sibTrans" cxnId="{19B080CF-7E67-46B7-B67F-7A8AB53F95A8}">
      <dgm:prSet/>
      <dgm:spPr/>
      <dgm:t>
        <a:bodyPr/>
        <a:lstStyle/>
        <a:p>
          <a:endParaRPr lang="en-US"/>
        </a:p>
      </dgm:t>
    </dgm:pt>
    <dgm:pt modelId="{B77E83A6-1AFA-48EB-BF8F-08BA83A579D0}">
      <dgm:prSet phldrT="[Text]"/>
      <dgm:spPr/>
      <dgm:t>
        <a:bodyPr/>
        <a:lstStyle/>
        <a:p>
          <a:r>
            <a:rPr lang="en-US" dirty="0" smtClean="0"/>
            <a:t>Pro: Duplicate detection unaffected by </a:t>
          </a:r>
          <a:r>
            <a:rPr lang="en-US" dirty="0" err="1" smtClean="0"/>
            <a:t>burstiness</a:t>
          </a:r>
          <a:endParaRPr lang="en-US" dirty="0"/>
        </a:p>
      </dgm:t>
    </dgm:pt>
    <dgm:pt modelId="{BF8FD7AF-6122-4530-AD67-6E1A201BB7A7}" type="parTrans" cxnId="{90493086-0D51-46C0-9B62-A407125D1771}">
      <dgm:prSet/>
      <dgm:spPr/>
      <dgm:t>
        <a:bodyPr/>
        <a:lstStyle/>
        <a:p>
          <a:endParaRPr lang="en-US"/>
        </a:p>
      </dgm:t>
    </dgm:pt>
    <dgm:pt modelId="{86E24EE3-5304-47D4-AC4F-EB812B8D6EC0}" type="sibTrans" cxnId="{90493086-0D51-46C0-9B62-A407125D1771}">
      <dgm:prSet/>
      <dgm:spPr/>
      <dgm:t>
        <a:bodyPr/>
        <a:lstStyle/>
        <a:p>
          <a:endParaRPr lang="en-US"/>
        </a:p>
      </dgm:t>
    </dgm:pt>
    <dgm:pt modelId="{4F372E2C-7B18-402A-98E7-EB5525B0DF4F}">
      <dgm:prSet phldrT="[Text]"/>
      <dgm:spPr/>
      <dgm:t>
        <a:bodyPr/>
        <a:lstStyle/>
        <a:p>
          <a:r>
            <a:rPr lang="en-US" smtClean="0"/>
            <a:t>Con</a:t>
          </a:r>
          <a:r>
            <a:rPr lang="en-US" dirty="0" smtClean="0"/>
            <a:t>: Duplicate detection depends on </a:t>
          </a:r>
          <a:r>
            <a:rPr lang="en-US" dirty="0" err="1" smtClean="0"/>
            <a:t>burstiness</a:t>
          </a:r>
          <a:endParaRPr lang="en-US" dirty="0"/>
        </a:p>
      </dgm:t>
    </dgm:pt>
    <dgm:pt modelId="{E2A40C97-AB34-46F1-BB11-4F4A21657BE9}" type="parTrans" cxnId="{6F8DFFB2-D66B-4C7F-8E53-0719B1AB64D2}">
      <dgm:prSet/>
      <dgm:spPr/>
      <dgm:t>
        <a:bodyPr/>
        <a:lstStyle/>
        <a:p>
          <a:endParaRPr lang="en-US"/>
        </a:p>
      </dgm:t>
    </dgm:pt>
    <dgm:pt modelId="{018D1D64-D523-4AD5-AD16-A79F75E95006}" type="sibTrans" cxnId="{6F8DFFB2-D66B-4C7F-8E53-0719B1AB64D2}">
      <dgm:prSet/>
      <dgm:spPr/>
      <dgm:t>
        <a:bodyPr/>
        <a:lstStyle/>
        <a:p>
          <a:endParaRPr lang="en-US"/>
        </a:p>
      </dgm:t>
    </dgm:pt>
    <dgm:pt modelId="{47AF06A5-CB19-4E63-A693-F55C37094103}">
      <dgm:prSet phldrT="[Text]"/>
      <dgm:spPr/>
      <dgm:t>
        <a:bodyPr/>
        <a:lstStyle/>
        <a:p>
          <a:r>
            <a:rPr lang="en-US" dirty="0" smtClean="0"/>
            <a:t>Con: Variable frame count means dynamic RAM usage</a:t>
          </a:r>
          <a:endParaRPr lang="en-US" dirty="0"/>
        </a:p>
      </dgm:t>
    </dgm:pt>
    <dgm:pt modelId="{D40AE3B5-634A-47E6-97DA-AE81410D7986}" type="sibTrans" cxnId="{7DF5A26D-71D2-4BFD-9349-CF508A9D18A7}">
      <dgm:prSet/>
      <dgm:spPr/>
      <dgm:t>
        <a:bodyPr/>
        <a:lstStyle/>
        <a:p>
          <a:endParaRPr lang="en-US"/>
        </a:p>
      </dgm:t>
    </dgm:pt>
    <dgm:pt modelId="{67A9A46F-6669-4B60-8323-134FAA37CB32}" type="parTrans" cxnId="{7DF5A26D-71D2-4BFD-9349-CF508A9D18A7}">
      <dgm:prSet/>
      <dgm:spPr/>
      <dgm:t>
        <a:bodyPr/>
        <a:lstStyle/>
        <a:p>
          <a:endParaRPr lang="en-US"/>
        </a:p>
      </dgm:t>
    </dgm:pt>
    <dgm:pt modelId="{919C1DE8-59F2-4BD7-AB7F-BC150317148C}" type="pres">
      <dgm:prSet presAssocID="{41F22CE8-B232-4C34-A0DF-CF7C96848A75}" presName="outerComposite" presStyleCnt="0">
        <dgm:presLayoutVars>
          <dgm:chMax val="2"/>
          <dgm:animLvl val="lvl"/>
          <dgm:resizeHandles val="exact"/>
        </dgm:presLayoutVars>
      </dgm:prSet>
      <dgm:spPr/>
      <dgm:t>
        <a:bodyPr/>
        <a:lstStyle/>
        <a:p>
          <a:endParaRPr lang="en-US"/>
        </a:p>
      </dgm:t>
    </dgm:pt>
    <dgm:pt modelId="{92DD7053-E5A6-4FFD-8631-895991662EC2}" type="pres">
      <dgm:prSet presAssocID="{41F22CE8-B232-4C34-A0DF-CF7C96848A75}" presName="dummyMaxCanvas" presStyleCnt="0"/>
      <dgm:spPr/>
    </dgm:pt>
    <dgm:pt modelId="{2F581A97-6FE9-4D67-9789-533641B40E61}" type="pres">
      <dgm:prSet presAssocID="{41F22CE8-B232-4C34-A0DF-CF7C96848A75}" presName="parentComposite" presStyleCnt="0"/>
      <dgm:spPr/>
    </dgm:pt>
    <dgm:pt modelId="{875B19DC-33C0-4DED-AA35-D40343E93B77}" type="pres">
      <dgm:prSet presAssocID="{41F22CE8-B232-4C34-A0DF-CF7C96848A75}" presName="parent1" presStyleLbl="alignAccFollowNode1" presStyleIdx="0" presStyleCnt="4">
        <dgm:presLayoutVars>
          <dgm:chMax val="4"/>
        </dgm:presLayoutVars>
      </dgm:prSet>
      <dgm:spPr/>
      <dgm:t>
        <a:bodyPr/>
        <a:lstStyle/>
        <a:p>
          <a:endParaRPr lang="en-US"/>
        </a:p>
      </dgm:t>
    </dgm:pt>
    <dgm:pt modelId="{2D5BC3B7-5B10-41CD-9E61-99A73D5B8495}" type="pres">
      <dgm:prSet presAssocID="{41F22CE8-B232-4C34-A0DF-CF7C96848A75}" presName="parent2" presStyleLbl="alignAccFollowNode1" presStyleIdx="1" presStyleCnt="4">
        <dgm:presLayoutVars>
          <dgm:chMax val="4"/>
        </dgm:presLayoutVars>
      </dgm:prSet>
      <dgm:spPr/>
      <dgm:t>
        <a:bodyPr/>
        <a:lstStyle/>
        <a:p>
          <a:endParaRPr lang="en-US"/>
        </a:p>
      </dgm:t>
    </dgm:pt>
    <dgm:pt modelId="{E8925EF8-4221-4979-A2A3-EF4CBA90EC61}" type="pres">
      <dgm:prSet presAssocID="{41F22CE8-B232-4C34-A0DF-CF7C96848A75}" presName="childrenComposite" presStyleCnt="0"/>
      <dgm:spPr/>
    </dgm:pt>
    <dgm:pt modelId="{B273C544-9D17-49E8-BFF0-CFB72FFE7CFC}" type="pres">
      <dgm:prSet presAssocID="{41F22CE8-B232-4C34-A0DF-CF7C96848A75}" presName="dummyMaxCanvas_ChildArea" presStyleCnt="0"/>
      <dgm:spPr/>
    </dgm:pt>
    <dgm:pt modelId="{2E905806-E48E-4E61-B0CE-C4DB96ABE548}" type="pres">
      <dgm:prSet presAssocID="{41F22CE8-B232-4C34-A0DF-CF7C96848A75}" presName="fulcrum" presStyleLbl="alignAccFollowNode1" presStyleIdx="2" presStyleCnt="4"/>
      <dgm:spPr/>
    </dgm:pt>
    <dgm:pt modelId="{3D0DF028-49E8-4A22-830F-A8004DBCD009}" type="pres">
      <dgm:prSet presAssocID="{41F22CE8-B232-4C34-A0DF-CF7C96848A75}" presName="balance_22" presStyleLbl="alignAccFollowNode1" presStyleIdx="3" presStyleCnt="4">
        <dgm:presLayoutVars>
          <dgm:bulletEnabled val="1"/>
        </dgm:presLayoutVars>
      </dgm:prSet>
      <dgm:spPr/>
    </dgm:pt>
    <dgm:pt modelId="{500712A5-33B2-42A4-AC37-EFD8DF2C6351}" type="pres">
      <dgm:prSet presAssocID="{41F22CE8-B232-4C34-A0DF-CF7C96848A75}" presName="right_22_1" presStyleLbl="node1" presStyleIdx="0" presStyleCnt="4">
        <dgm:presLayoutVars>
          <dgm:bulletEnabled val="1"/>
        </dgm:presLayoutVars>
      </dgm:prSet>
      <dgm:spPr/>
      <dgm:t>
        <a:bodyPr/>
        <a:lstStyle/>
        <a:p>
          <a:endParaRPr lang="en-US"/>
        </a:p>
      </dgm:t>
    </dgm:pt>
    <dgm:pt modelId="{81925144-DF2E-447B-9885-F048C8D73BEE}" type="pres">
      <dgm:prSet presAssocID="{41F22CE8-B232-4C34-A0DF-CF7C96848A75}" presName="right_22_2" presStyleLbl="node1" presStyleIdx="1" presStyleCnt="4">
        <dgm:presLayoutVars>
          <dgm:bulletEnabled val="1"/>
        </dgm:presLayoutVars>
      </dgm:prSet>
      <dgm:spPr/>
      <dgm:t>
        <a:bodyPr/>
        <a:lstStyle/>
        <a:p>
          <a:endParaRPr lang="en-US"/>
        </a:p>
      </dgm:t>
    </dgm:pt>
    <dgm:pt modelId="{BA7E0A58-C410-49C2-9A35-AF1C66F0CD41}" type="pres">
      <dgm:prSet presAssocID="{41F22CE8-B232-4C34-A0DF-CF7C96848A75}" presName="left_22_1" presStyleLbl="node1" presStyleIdx="2" presStyleCnt="4">
        <dgm:presLayoutVars>
          <dgm:bulletEnabled val="1"/>
        </dgm:presLayoutVars>
      </dgm:prSet>
      <dgm:spPr/>
      <dgm:t>
        <a:bodyPr/>
        <a:lstStyle/>
        <a:p>
          <a:endParaRPr lang="en-US"/>
        </a:p>
      </dgm:t>
    </dgm:pt>
    <dgm:pt modelId="{4D65668F-E588-43AA-8547-CF9E77CCE578}" type="pres">
      <dgm:prSet presAssocID="{41F22CE8-B232-4C34-A0DF-CF7C96848A75}" presName="left_22_2" presStyleLbl="node1" presStyleIdx="3" presStyleCnt="4">
        <dgm:presLayoutVars>
          <dgm:bulletEnabled val="1"/>
        </dgm:presLayoutVars>
      </dgm:prSet>
      <dgm:spPr/>
      <dgm:t>
        <a:bodyPr/>
        <a:lstStyle/>
        <a:p>
          <a:endParaRPr lang="en-US"/>
        </a:p>
      </dgm:t>
    </dgm:pt>
  </dgm:ptLst>
  <dgm:cxnLst>
    <dgm:cxn modelId="{35D04BDA-3A95-45EB-B69F-3D436EC02FD9}" type="presOf" srcId="{0F917236-76B8-4AD0-BEA8-58C9EE23EDA1}" destId="{875B19DC-33C0-4DED-AA35-D40343E93B77}" srcOrd="0" destOrd="0" presId="urn:microsoft.com/office/officeart/2005/8/layout/balance1"/>
    <dgm:cxn modelId="{7CF67B00-8586-4A1A-8CE5-382DD084D9B7}" srcId="{41F22CE8-B232-4C34-A0DF-CF7C96848A75}" destId="{0F917236-76B8-4AD0-BEA8-58C9EE23EDA1}" srcOrd="0" destOrd="0" parTransId="{5E8A9A60-950C-457E-9A58-6A8187E4764D}" sibTransId="{D5E2BDEA-E287-498C-92F9-526A820D542B}"/>
    <dgm:cxn modelId="{C3271855-EF60-4E9A-A0AE-5C9F3A378DF0}" type="presOf" srcId="{41F22CE8-B232-4C34-A0DF-CF7C96848A75}" destId="{919C1DE8-59F2-4BD7-AB7F-BC150317148C}" srcOrd="0" destOrd="0" presId="urn:microsoft.com/office/officeart/2005/8/layout/balance1"/>
    <dgm:cxn modelId="{1EA788CB-2182-48AD-8390-19CF448385D7}" type="presOf" srcId="{DB4FB3C6-68EF-40A4-90A6-ACBEF1EF2D93}" destId="{BA7E0A58-C410-49C2-9A35-AF1C66F0CD41}" srcOrd="0" destOrd="0" presId="urn:microsoft.com/office/officeart/2005/8/layout/balance1"/>
    <dgm:cxn modelId="{7DF5A26D-71D2-4BFD-9349-CF508A9D18A7}" srcId="{10D788AD-CD5E-4052-90F4-B8C5EF0617D3}" destId="{47AF06A5-CB19-4E63-A693-F55C37094103}" srcOrd="0" destOrd="0" parTransId="{67A9A46F-6669-4B60-8323-134FAA37CB32}" sibTransId="{D40AE3B5-634A-47E6-97DA-AE81410D7986}"/>
    <dgm:cxn modelId="{28B77C4B-0811-4838-B101-0B417014DD68}" srcId="{0F917236-76B8-4AD0-BEA8-58C9EE23EDA1}" destId="{DB4FB3C6-68EF-40A4-90A6-ACBEF1EF2D93}" srcOrd="0" destOrd="0" parTransId="{5FDD58A0-84DC-48CF-9270-3A25E937AE3B}" sibTransId="{90077372-21FD-4A9D-9F2D-7AB27CF518D9}"/>
    <dgm:cxn modelId="{19B080CF-7E67-46B7-B67F-7A8AB53F95A8}" srcId="{41F22CE8-B232-4C34-A0DF-CF7C96848A75}" destId="{10D788AD-CD5E-4052-90F4-B8C5EF0617D3}" srcOrd="1" destOrd="0" parTransId="{DFDF0375-1FE8-4383-A100-5206352025DE}" sibTransId="{82ECC5D4-E2EC-497B-9D99-9B4E87F8AC94}"/>
    <dgm:cxn modelId="{04063C43-4D10-4908-B15D-648A5F72CC46}" type="presOf" srcId="{47AF06A5-CB19-4E63-A693-F55C37094103}" destId="{500712A5-33B2-42A4-AC37-EFD8DF2C6351}" srcOrd="0" destOrd="0" presId="urn:microsoft.com/office/officeart/2005/8/layout/balance1"/>
    <dgm:cxn modelId="{0BC1F8BA-60BA-47EF-8066-2D26C5727CEE}" type="presOf" srcId="{4F372E2C-7B18-402A-98E7-EB5525B0DF4F}" destId="{4D65668F-E588-43AA-8547-CF9E77CCE578}" srcOrd="0" destOrd="0" presId="urn:microsoft.com/office/officeart/2005/8/layout/balance1"/>
    <dgm:cxn modelId="{5206FBDB-4436-463F-9B71-5F6001371F3B}" type="presOf" srcId="{B77E83A6-1AFA-48EB-BF8F-08BA83A579D0}" destId="{81925144-DF2E-447B-9885-F048C8D73BEE}" srcOrd="0" destOrd="0" presId="urn:microsoft.com/office/officeart/2005/8/layout/balance1"/>
    <dgm:cxn modelId="{6F8DFFB2-D66B-4C7F-8E53-0719B1AB64D2}" srcId="{0F917236-76B8-4AD0-BEA8-58C9EE23EDA1}" destId="{4F372E2C-7B18-402A-98E7-EB5525B0DF4F}" srcOrd="1" destOrd="0" parTransId="{E2A40C97-AB34-46F1-BB11-4F4A21657BE9}" sibTransId="{018D1D64-D523-4AD5-AD16-A79F75E95006}"/>
    <dgm:cxn modelId="{40F8DA50-AF7D-41D6-9624-C2C3D2D8EE79}" type="presOf" srcId="{10D788AD-CD5E-4052-90F4-B8C5EF0617D3}" destId="{2D5BC3B7-5B10-41CD-9E61-99A73D5B8495}" srcOrd="0" destOrd="0" presId="urn:microsoft.com/office/officeart/2005/8/layout/balance1"/>
    <dgm:cxn modelId="{90493086-0D51-46C0-9B62-A407125D1771}" srcId="{10D788AD-CD5E-4052-90F4-B8C5EF0617D3}" destId="{B77E83A6-1AFA-48EB-BF8F-08BA83A579D0}" srcOrd="1" destOrd="0" parTransId="{BF8FD7AF-6122-4530-AD67-6E1A201BB7A7}" sibTransId="{86E24EE3-5304-47D4-AC4F-EB812B8D6EC0}"/>
    <dgm:cxn modelId="{591DF081-9470-4A42-A009-53441FA0B7EE}" type="presParOf" srcId="{919C1DE8-59F2-4BD7-AB7F-BC150317148C}" destId="{92DD7053-E5A6-4FFD-8631-895991662EC2}" srcOrd="0" destOrd="0" presId="urn:microsoft.com/office/officeart/2005/8/layout/balance1"/>
    <dgm:cxn modelId="{D69623A7-9405-4E9C-809D-C90BA23EA36D}" type="presParOf" srcId="{919C1DE8-59F2-4BD7-AB7F-BC150317148C}" destId="{2F581A97-6FE9-4D67-9789-533641B40E61}" srcOrd="1" destOrd="0" presId="urn:microsoft.com/office/officeart/2005/8/layout/balance1"/>
    <dgm:cxn modelId="{D1FBBFDC-B47D-419D-90E6-3EC8E060C54D}" type="presParOf" srcId="{2F581A97-6FE9-4D67-9789-533641B40E61}" destId="{875B19DC-33C0-4DED-AA35-D40343E93B77}" srcOrd="0" destOrd="0" presId="urn:microsoft.com/office/officeart/2005/8/layout/balance1"/>
    <dgm:cxn modelId="{67D30510-58B2-4A30-8D69-C42553782556}" type="presParOf" srcId="{2F581A97-6FE9-4D67-9789-533641B40E61}" destId="{2D5BC3B7-5B10-41CD-9E61-99A73D5B8495}" srcOrd="1" destOrd="0" presId="urn:microsoft.com/office/officeart/2005/8/layout/balance1"/>
    <dgm:cxn modelId="{1425340A-C87B-45E3-AEBC-DCF5DBA49444}" type="presParOf" srcId="{919C1DE8-59F2-4BD7-AB7F-BC150317148C}" destId="{E8925EF8-4221-4979-A2A3-EF4CBA90EC61}" srcOrd="2" destOrd="0" presId="urn:microsoft.com/office/officeart/2005/8/layout/balance1"/>
    <dgm:cxn modelId="{024DA31E-6C74-46F8-B22A-1C9535553883}" type="presParOf" srcId="{E8925EF8-4221-4979-A2A3-EF4CBA90EC61}" destId="{B273C544-9D17-49E8-BFF0-CFB72FFE7CFC}" srcOrd="0" destOrd="0" presId="urn:microsoft.com/office/officeart/2005/8/layout/balance1"/>
    <dgm:cxn modelId="{345FA045-B8E2-4909-9075-F988AF627F85}" type="presParOf" srcId="{E8925EF8-4221-4979-A2A3-EF4CBA90EC61}" destId="{2E905806-E48E-4E61-B0CE-C4DB96ABE548}" srcOrd="1" destOrd="0" presId="urn:microsoft.com/office/officeart/2005/8/layout/balance1"/>
    <dgm:cxn modelId="{E4DEA0DF-D24E-4671-A098-01F0FD99B04D}" type="presParOf" srcId="{E8925EF8-4221-4979-A2A3-EF4CBA90EC61}" destId="{3D0DF028-49E8-4A22-830F-A8004DBCD009}" srcOrd="2" destOrd="0" presId="urn:microsoft.com/office/officeart/2005/8/layout/balance1"/>
    <dgm:cxn modelId="{91B1B7D7-910F-4ABE-BBC7-81D8E29BD278}" type="presParOf" srcId="{E8925EF8-4221-4979-A2A3-EF4CBA90EC61}" destId="{500712A5-33B2-42A4-AC37-EFD8DF2C6351}" srcOrd="3" destOrd="0" presId="urn:microsoft.com/office/officeart/2005/8/layout/balance1"/>
    <dgm:cxn modelId="{8C24C7BC-1AF7-4B3A-81BA-139FD95E382B}" type="presParOf" srcId="{E8925EF8-4221-4979-A2A3-EF4CBA90EC61}" destId="{81925144-DF2E-447B-9885-F048C8D73BEE}" srcOrd="4" destOrd="0" presId="urn:microsoft.com/office/officeart/2005/8/layout/balance1"/>
    <dgm:cxn modelId="{E50387C2-6609-4CA8-98D5-CBBA0693C547}" type="presParOf" srcId="{E8925EF8-4221-4979-A2A3-EF4CBA90EC61}" destId="{BA7E0A58-C410-49C2-9A35-AF1C66F0CD41}" srcOrd="5" destOrd="0" presId="urn:microsoft.com/office/officeart/2005/8/layout/balance1"/>
    <dgm:cxn modelId="{0A74AECA-F101-4D99-AF5E-2543C801AC2D}" type="presParOf" srcId="{E8925EF8-4221-4979-A2A3-EF4CBA90EC61}" destId="{4D65668F-E588-43AA-8547-CF9E77CCE578}"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DC65F1-E38A-4BF1-BDF6-92963651B962}" type="doc">
      <dgm:prSet loTypeId="urn:microsoft.com/office/officeart/2005/8/layout/architecture+Icon" loCatId="hierarchy" qsTypeId="urn:microsoft.com/office/officeart/2005/8/quickstyle/3d5" qsCatId="3D" csTypeId="urn:microsoft.com/office/officeart/2005/8/colors/accent0_3" csCatId="mainScheme" phldr="1"/>
      <dgm:spPr/>
      <dgm:t>
        <a:bodyPr/>
        <a:lstStyle/>
        <a:p>
          <a:endParaRPr lang="en-US"/>
        </a:p>
      </dgm:t>
    </dgm:pt>
    <dgm:pt modelId="{14B0E1B8-2991-4A9B-BF6A-2140E54CA315}">
      <dgm:prSet phldrT="[Text]" custT="1"/>
      <dgm:spPr/>
      <dgm:t>
        <a:bodyPr/>
        <a:lstStyle/>
        <a:p>
          <a:r>
            <a:rPr lang="en-US" sz="2800" dirty="0" smtClean="0"/>
            <a:t>Wiretap</a:t>
          </a:r>
        </a:p>
        <a:p>
          <a:r>
            <a:rPr lang="en-US" sz="1800" dirty="0" smtClean="0"/>
            <a:t>C API</a:t>
          </a:r>
          <a:endParaRPr lang="en-US" sz="2800" dirty="0"/>
        </a:p>
      </dgm:t>
    </dgm:pt>
    <dgm:pt modelId="{9D934F49-43B1-4476-9769-0237147429B7}" type="parTrans" cxnId="{7C1D2220-1B20-449B-BAB7-E67307DBD914}">
      <dgm:prSet/>
      <dgm:spPr/>
      <dgm:t>
        <a:bodyPr/>
        <a:lstStyle/>
        <a:p>
          <a:endParaRPr lang="en-US" sz="1600"/>
        </a:p>
      </dgm:t>
    </dgm:pt>
    <dgm:pt modelId="{87B7A319-CF56-406D-9B57-48D3BBAF383A}" type="sibTrans" cxnId="{7C1D2220-1B20-449B-BAB7-E67307DBD914}">
      <dgm:prSet/>
      <dgm:spPr/>
      <dgm:t>
        <a:bodyPr/>
        <a:lstStyle/>
        <a:p>
          <a:endParaRPr lang="en-US" sz="1600"/>
        </a:p>
      </dgm:t>
    </dgm:pt>
    <dgm:pt modelId="{B8E428C1-0BE1-425C-866F-EC8C58023996}">
      <dgm:prSet phldrT="[Text]" custT="1"/>
      <dgm:spPr/>
      <dgm:t>
        <a:bodyPr/>
        <a:lstStyle/>
        <a:p>
          <a:r>
            <a:rPr lang="en-US" sz="2400" dirty="0" err="1" smtClean="0"/>
            <a:t>Deduplication</a:t>
          </a:r>
          <a:r>
            <a:rPr lang="en-US" sz="2400" dirty="0" smtClean="0"/>
            <a:t> Logic</a:t>
          </a:r>
        </a:p>
        <a:p>
          <a:r>
            <a:rPr lang="en-US" sz="1600" dirty="0" smtClean="0"/>
            <a:t>Model</a:t>
          </a:r>
          <a:endParaRPr lang="en-US" sz="1600" dirty="0"/>
        </a:p>
      </dgm:t>
    </dgm:pt>
    <dgm:pt modelId="{9D887384-97FA-4650-B75D-BB9C20CD11A0}" type="parTrans" cxnId="{AE4C16D9-3E7C-47C1-85DE-ABFDA30E1CCC}">
      <dgm:prSet/>
      <dgm:spPr/>
      <dgm:t>
        <a:bodyPr/>
        <a:lstStyle/>
        <a:p>
          <a:endParaRPr lang="en-US" sz="1600"/>
        </a:p>
      </dgm:t>
    </dgm:pt>
    <dgm:pt modelId="{72D25DDF-AD30-4F74-8B08-14F1EE615F94}" type="sibTrans" cxnId="{AE4C16D9-3E7C-47C1-85DE-ABFDA30E1CCC}">
      <dgm:prSet/>
      <dgm:spPr/>
      <dgm:t>
        <a:bodyPr/>
        <a:lstStyle/>
        <a:p>
          <a:endParaRPr lang="en-US" sz="1600"/>
        </a:p>
      </dgm:t>
    </dgm:pt>
    <dgm:pt modelId="{76278E3B-623C-4561-A06E-50261519F9C4}">
      <dgm:prSet phldrT="[Text]" custT="1"/>
      <dgm:spPr/>
      <dgm:t>
        <a:bodyPr/>
        <a:lstStyle/>
        <a:p>
          <a:r>
            <a:rPr lang="en-US" sz="2400" dirty="0" smtClean="0"/>
            <a:t>UI Interaction Logic</a:t>
          </a:r>
        </a:p>
        <a:p>
          <a:r>
            <a:rPr lang="en-US" sz="1600" dirty="0" smtClean="0"/>
            <a:t>View Models</a:t>
          </a:r>
          <a:endParaRPr lang="en-US" sz="1600" dirty="0"/>
        </a:p>
      </dgm:t>
    </dgm:pt>
    <dgm:pt modelId="{621396B2-11B7-4BF9-849B-7541A58C97AB}" type="parTrans" cxnId="{BF38830D-5A9F-4AAF-B09E-36EC90A90C0B}">
      <dgm:prSet/>
      <dgm:spPr/>
      <dgm:t>
        <a:bodyPr/>
        <a:lstStyle/>
        <a:p>
          <a:endParaRPr lang="en-US" sz="1600"/>
        </a:p>
      </dgm:t>
    </dgm:pt>
    <dgm:pt modelId="{41087E5B-161D-4848-A329-E65E4D5F69E7}" type="sibTrans" cxnId="{BF38830D-5A9F-4AAF-B09E-36EC90A90C0B}">
      <dgm:prSet/>
      <dgm:spPr/>
      <dgm:t>
        <a:bodyPr/>
        <a:lstStyle/>
        <a:p>
          <a:endParaRPr lang="en-US" sz="1600"/>
        </a:p>
      </dgm:t>
    </dgm:pt>
    <dgm:pt modelId="{0E9B85D8-E502-4FC9-91EC-B5ADE08B0C38}">
      <dgm:prSet phldrT="[Text]" custT="1"/>
      <dgm:spPr/>
      <dgm:t>
        <a:bodyPr/>
        <a:lstStyle/>
        <a:p>
          <a:r>
            <a:rPr lang="en-US" sz="2400" dirty="0" smtClean="0"/>
            <a:t>UI Presentation</a:t>
          </a:r>
        </a:p>
        <a:p>
          <a:r>
            <a:rPr lang="en-US" sz="1600" dirty="0" smtClean="0"/>
            <a:t>WPF Views</a:t>
          </a:r>
          <a:endParaRPr lang="en-US" sz="1600" dirty="0"/>
        </a:p>
      </dgm:t>
    </dgm:pt>
    <dgm:pt modelId="{A7757C95-4CCD-4C54-9B91-021C3504F542}" type="parTrans" cxnId="{490779E8-96BC-4CFA-B425-C2D06DF33573}">
      <dgm:prSet/>
      <dgm:spPr/>
      <dgm:t>
        <a:bodyPr/>
        <a:lstStyle/>
        <a:p>
          <a:endParaRPr lang="en-US" sz="1600"/>
        </a:p>
      </dgm:t>
    </dgm:pt>
    <dgm:pt modelId="{D00F17C0-1BBB-4580-9E83-F27C9238FB61}" type="sibTrans" cxnId="{490779E8-96BC-4CFA-B425-C2D06DF33573}">
      <dgm:prSet/>
      <dgm:spPr/>
      <dgm:t>
        <a:bodyPr/>
        <a:lstStyle/>
        <a:p>
          <a:endParaRPr lang="en-US" sz="1600"/>
        </a:p>
      </dgm:t>
    </dgm:pt>
    <dgm:pt modelId="{E8F935A5-8808-479E-83CD-CE5ECD120C35}">
      <dgm:prSet phldrT="[Text]" custT="1"/>
      <dgm:spPr/>
      <dgm:t>
        <a:bodyPr/>
        <a:lstStyle/>
        <a:p>
          <a:r>
            <a:rPr lang="en-US" sz="2400" dirty="0" smtClean="0"/>
            <a:t>Wiretap .NET Wrapper</a:t>
          </a:r>
        </a:p>
        <a:p>
          <a:r>
            <a:rPr lang="en-US" sz="1600" dirty="0" smtClean="0"/>
            <a:t>Object-oriented Interop, </a:t>
          </a:r>
          <a:r>
            <a:rPr lang="en-US" sz="1600" dirty="0" err="1" smtClean="0"/>
            <a:t>Timeshifting</a:t>
          </a:r>
          <a:r>
            <a:rPr lang="en-US" sz="1600" dirty="0" smtClean="0"/>
            <a:t> &amp; Merging</a:t>
          </a:r>
          <a:endParaRPr lang="en-US" sz="2400" dirty="0"/>
        </a:p>
      </dgm:t>
    </dgm:pt>
    <dgm:pt modelId="{4DD48609-8E41-492B-8203-CD014805717C}" type="parTrans" cxnId="{7B0D029F-F2D6-4F50-9124-D844867A84FB}">
      <dgm:prSet/>
      <dgm:spPr/>
      <dgm:t>
        <a:bodyPr/>
        <a:lstStyle/>
        <a:p>
          <a:endParaRPr lang="en-US" sz="1600"/>
        </a:p>
      </dgm:t>
    </dgm:pt>
    <dgm:pt modelId="{55C7B620-80A2-40DC-B9A2-3184F11E6700}" type="sibTrans" cxnId="{7B0D029F-F2D6-4F50-9124-D844867A84FB}">
      <dgm:prSet/>
      <dgm:spPr/>
      <dgm:t>
        <a:bodyPr/>
        <a:lstStyle/>
        <a:p>
          <a:endParaRPr lang="en-US" sz="1600"/>
        </a:p>
      </dgm:t>
    </dgm:pt>
    <dgm:pt modelId="{ADD14C67-AE48-44C0-88C3-BD79F4638B46}" type="pres">
      <dgm:prSet presAssocID="{0BDC65F1-E38A-4BF1-BDF6-92963651B962}" presName="Name0" presStyleCnt="0">
        <dgm:presLayoutVars>
          <dgm:chPref val="1"/>
          <dgm:dir/>
          <dgm:animOne val="branch"/>
          <dgm:animLvl val="lvl"/>
          <dgm:resizeHandles/>
        </dgm:presLayoutVars>
      </dgm:prSet>
      <dgm:spPr/>
      <dgm:t>
        <a:bodyPr/>
        <a:lstStyle/>
        <a:p>
          <a:endParaRPr lang="en-US"/>
        </a:p>
      </dgm:t>
    </dgm:pt>
    <dgm:pt modelId="{B7433D57-4839-439C-9B90-59D9B83C7C3C}" type="pres">
      <dgm:prSet presAssocID="{14B0E1B8-2991-4A9B-BF6A-2140E54CA315}" presName="vertOne" presStyleCnt="0"/>
      <dgm:spPr/>
    </dgm:pt>
    <dgm:pt modelId="{00FABC45-70F9-413E-8A68-7EC814C7314D}" type="pres">
      <dgm:prSet presAssocID="{14B0E1B8-2991-4A9B-BF6A-2140E54CA315}" presName="txOne" presStyleLbl="node0" presStyleIdx="0" presStyleCnt="1">
        <dgm:presLayoutVars>
          <dgm:chPref val="3"/>
        </dgm:presLayoutVars>
      </dgm:prSet>
      <dgm:spPr/>
      <dgm:t>
        <a:bodyPr/>
        <a:lstStyle/>
        <a:p>
          <a:endParaRPr lang="en-US"/>
        </a:p>
      </dgm:t>
    </dgm:pt>
    <dgm:pt modelId="{9C58DF1F-8EDA-42E0-A4D8-D70392E124CB}" type="pres">
      <dgm:prSet presAssocID="{14B0E1B8-2991-4A9B-BF6A-2140E54CA315}" presName="parTransOne" presStyleCnt="0"/>
      <dgm:spPr/>
    </dgm:pt>
    <dgm:pt modelId="{8C2861D0-CC16-4DD2-90AF-E6F319E9026B}" type="pres">
      <dgm:prSet presAssocID="{14B0E1B8-2991-4A9B-BF6A-2140E54CA315}" presName="horzOne" presStyleCnt="0"/>
      <dgm:spPr/>
    </dgm:pt>
    <dgm:pt modelId="{F0376727-5469-49F2-BA93-6B412777486D}" type="pres">
      <dgm:prSet presAssocID="{E8F935A5-8808-479E-83CD-CE5ECD120C35}" presName="vertTwo" presStyleCnt="0"/>
      <dgm:spPr/>
    </dgm:pt>
    <dgm:pt modelId="{1D6D4622-90D4-41BF-BBFF-D054E87409F9}" type="pres">
      <dgm:prSet presAssocID="{E8F935A5-8808-479E-83CD-CE5ECD120C35}" presName="txTwo" presStyleLbl="node2" presStyleIdx="0" presStyleCnt="1">
        <dgm:presLayoutVars>
          <dgm:chPref val="3"/>
        </dgm:presLayoutVars>
      </dgm:prSet>
      <dgm:spPr/>
      <dgm:t>
        <a:bodyPr/>
        <a:lstStyle/>
        <a:p>
          <a:endParaRPr lang="en-US"/>
        </a:p>
      </dgm:t>
    </dgm:pt>
    <dgm:pt modelId="{D1365CD6-B6B9-4A2E-A69D-9596DDAC352D}" type="pres">
      <dgm:prSet presAssocID="{E8F935A5-8808-479E-83CD-CE5ECD120C35}" presName="parTransTwo" presStyleCnt="0"/>
      <dgm:spPr/>
    </dgm:pt>
    <dgm:pt modelId="{42C4B230-F584-4D48-9495-1038C5CCCC50}" type="pres">
      <dgm:prSet presAssocID="{E8F935A5-8808-479E-83CD-CE5ECD120C35}" presName="horzTwo" presStyleCnt="0"/>
      <dgm:spPr/>
    </dgm:pt>
    <dgm:pt modelId="{CD0CA330-E18F-41FE-BC11-FE0CA1E19556}" type="pres">
      <dgm:prSet presAssocID="{B8E428C1-0BE1-425C-866F-EC8C58023996}" presName="vertThree" presStyleCnt="0"/>
      <dgm:spPr/>
    </dgm:pt>
    <dgm:pt modelId="{E2A863C4-E020-4EE7-85C2-1BE6FC1F6753}" type="pres">
      <dgm:prSet presAssocID="{B8E428C1-0BE1-425C-866F-EC8C58023996}" presName="txThree" presStyleLbl="node3" presStyleIdx="0" presStyleCnt="1">
        <dgm:presLayoutVars>
          <dgm:chPref val="3"/>
        </dgm:presLayoutVars>
      </dgm:prSet>
      <dgm:spPr/>
      <dgm:t>
        <a:bodyPr/>
        <a:lstStyle/>
        <a:p>
          <a:endParaRPr lang="en-US"/>
        </a:p>
      </dgm:t>
    </dgm:pt>
    <dgm:pt modelId="{1E05BB38-7222-4A95-A784-8CFA0F2FB3A7}" type="pres">
      <dgm:prSet presAssocID="{B8E428C1-0BE1-425C-866F-EC8C58023996}" presName="parTransThree" presStyleCnt="0"/>
      <dgm:spPr/>
    </dgm:pt>
    <dgm:pt modelId="{DE51750E-C08C-41F5-AE77-A7F60A7C552D}" type="pres">
      <dgm:prSet presAssocID="{B8E428C1-0BE1-425C-866F-EC8C58023996}" presName="horzThree" presStyleCnt="0"/>
      <dgm:spPr/>
    </dgm:pt>
    <dgm:pt modelId="{F6F17164-CA44-4264-BE4E-32A686CF6D52}" type="pres">
      <dgm:prSet presAssocID="{76278E3B-623C-4561-A06E-50261519F9C4}" presName="vertFour" presStyleCnt="0">
        <dgm:presLayoutVars>
          <dgm:chPref val="3"/>
        </dgm:presLayoutVars>
      </dgm:prSet>
      <dgm:spPr/>
    </dgm:pt>
    <dgm:pt modelId="{6E7A272B-9401-45DB-8293-3892E132B1F1}" type="pres">
      <dgm:prSet presAssocID="{76278E3B-623C-4561-A06E-50261519F9C4}" presName="txFour" presStyleLbl="node4" presStyleIdx="0" presStyleCnt="2">
        <dgm:presLayoutVars>
          <dgm:chPref val="3"/>
        </dgm:presLayoutVars>
      </dgm:prSet>
      <dgm:spPr/>
      <dgm:t>
        <a:bodyPr/>
        <a:lstStyle/>
        <a:p>
          <a:endParaRPr lang="en-US"/>
        </a:p>
      </dgm:t>
    </dgm:pt>
    <dgm:pt modelId="{CFD140B2-7EAE-4F21-BE7D-9E8A753791A3}" type="pres">
      <dgm:prSet presAssocID="{76278E3B-623C-4561-A06E-50261519F9C4}" presName="parTransFour" presStyleCnt="0"/>
      <dgm:spPr/>
    </dgm:pt>
    <dgm:pt modelId="{F272F4EE-5869-40FA-9DD6-7B945B1DDD7F}" type="pres">
      <dgm:prSet presAssocID="{76278E3B-623C-4561-A06E-50261519F9C4}" presName="horzFour" presStyleCnt="0"/>
      <dgm:spPr/>
    </dgm:pt>
    <dgm:pt modelId="{8EB6E453-D1A0-48DF-97C5-F0E1AE3E5C15}" type="pres">
      <dgm:prSet presAssocID="{0E9B85D8-E502-4FC9-91EC-B5ADE08B0C38}" presName="vertFour" presStyleCnt="0">
        <dgm:presLayoutVars>
          <dgm:chPref val="3"/>
        </dgm:presLayoutVars>
      </dgm:prSet>
      <dgm:spPr/>
    </dgm:pt>
    <dgm:pt modelId="{9C385C00-F12D-4353-9645-2A335E5B4A6A}" type="pres">
      <dgm:prSet presAssocID="{0E9B85D8-E502-4FC9-91EC-B5ADE08B0C38}" presName="txFour" presStyleLbl="node4" presStyleIdx="1" presStyleCnt="2">
        <dgm:presLayoutVars>
          <dgm:chPref val="3"/>
        </dgm:presLayoutVars>
      </dgm:prSet>
      <dgm:spPr/>
      <dgm:t>
        <a:bodyPr/>
        <a:lstStyle/>
        <a:p>
          <a:endParaRPr lang="en-US"/>
        </a:p>
      </dgm:t>
    </dgm:pt>
    <dgm:pt modelId="{24608096-0931-4B05-A4DB-2E685624EE92}" type="pres">
      <dgm:prSet presAssocID="{0E9B85D8-E502-4FC9-91EC-B5ADE08B0C38}" presName="horzFour" presStyleCnt="0"/>
      <dgm:spPr/>
    </dgm:pt>
  </dgm:ptLst>
  <dgm:cxnLst>
    <dgm:cxn modelId="{9340F21F-6E7E-4753-8504-B40F01F57E55}" type="presOf" srcId="{B8E428C1-0BE1-425C-866F-EC8C58023996}" destId="{E2A863C4-E020-4EE7-85C2-1BE6FC1F6753}" srcOrd="0" destOrd="0" presId="urn:microsoft.com/office/officeart/2005/8/layout/architecture+Icon"/>
    <dgm:cxn modelId="{EC8E2C00-6D78-4888-87BC-3B1C0A52F674}" type="presOf" srcId="{14B0E1B8-2991-4A9B-BF6A-2140E54CA315}" destId="{00FABC45-70F9-413E-8A68-7EC814C7314D}" srcOrd="0" destOrd="0" presId="urn:microsoft.com/office/officeart/2005/8/layout/architecture+Icon"/>
    <dgm:cxn modelId="{F520D225-ACDE-454D-B7C0-64B7D2A74EFA}" type="presOf" srcId="{0E9B85D8-E502-4FC9-91EC-B5ADE08B0C38}" destId="{9C385C00-F12D-4353-9645-2A335E5B4A6A}" srcOrd="0" destOrd="0" presId="urn:microsoft.com/office/officeart/2005/8/layout/architecture+Icon"/>
    <dgm:cxn modelId="{57D00BA7-EA17-4C08-9F65-47BBEEC29D58}" type="presOf" srcId="{76278E3B-623C-4561-A06E-50261519F9C4}" destId="{6E7A272B-9401-45DB-8293-3892E132B1F1}" srcOrd="0" destOrd="0" presId="urn:microsoft.com/office/officeart/2005/8/layout/architecture+Icon"/>
    <dgm:cxn modelId="{42BFB51B-94E1-4811-930B-DD87DDF2E95C}" type="presOf" srcId="{0BDC65F1-E38A-4BF1-BDF6-92963651B962}" destId="{ADD14C67-AE48-44C0-88C3-BD79F4638B46}" srcOrd="0" destOrd="0" presId="urn:microsoft.com/office/officeart/2005/8/layout/architecture+Icon"/>
    <dgm:cxn modelId="{AE4C16D9-3E7C-47C1-85DE-ABFDA30E1CCC}" srcId="{E8F935A5-8808-479E-83CD-CE5ECD120C35}" destId="{B8E428C1-0BE1-425C-866F-EC8C58023996}" srcOrd="0" destOrd="0" parTransId="{9D887384-97FA-4650-B75D-BB9C20CD11A0}" sibTransId="{72D25DDF-AD30-4F74-8B08-14F1EE615F94}"/>
    <dgm:cxn modelId="{7C1D2220-1B20-449B-BAB7-E67307DBD914}" srcId="{0BDC65F1-E38A-4BF1-BDF6-92963651B962}" destId="{14B0E1B8-2991-4A9B-BF6A-2140E54CA315}" srcOrd="0" destOrd="0" parTransId="{9D934F49-43B1-4476-9769-0237147429B7}" sibTransId="{87B7A319-CF56-406D-9B57-48D3BBAF383A}"/>
    <dgm:cxn modelId="{490779E8-96BC-4CFA-B425-C2D06DF33573}" srcId="{76278E3B-623C-4561-A06E-50261519F9C4}" destId="{0E9B85D8-E502-4FC9-91EC-B5ADE08B0C38}" srcOrd="0" destOrd="0" parTransId="{A7757C95-4CCD-4C54-9B91-021C3504F542}" sibTransId="{D00F17C0-1BBB-4580-9E83-F27C9238FB61}"/>
    <dgm:cxn modelId="{BF38830D-5A9F-4AAF-B09E-36EC90A90C0B}" srcId="{B8E428C1-0BE1-425C-866F-EC8C58023996}" destId="{76278E3B-623C-4561-A06E-50261519F9C4}" srcOrd="0" destOrd="0" parTransId="{621396B2-11B7-4BF9-849B-7541A58C97AB}" sibTransId="{41087E5B-161D-4848-A329-E65E4D5F69E7}"/>
    <dgm:cxn modelId="{C2879E22-398F-4BCB-9BDE-FA4A359FBA4F}" type="presOf" srcId="{E8F935A5-8808-479E-83CD-CE5ECD120C35}" destId="{1D6D4622-90D4-41BF-BBFF-D054E87409F9}" srcOrd="0" destOrd="0" presId="urn:microsoft.com/office/officeart/2005/8/layout/architecture+Icon"/>
    <dgm:cxn modelId="{7B0D029F-F2D6-4F50-9124-D844867A84FB}" srcId="{14B0E1B8-2991-4A9B-BF6A-2140E54CA315}" destId="{E8F935A5-8808-479E-83CD-CE5ECD120C35}" srcOrd="0" destOrd="0" parTransId="{4DD48609-8E41-492B-8203-CD014805717C}" sibTransId="{55C7B620-80A2-40DC-B9A2-3184F11E6700}"/>
    <dgm:cxn modelId="{93E3F0F9-D840-4B1B-9810-CBAA20342807}" type="presParOf" srcId="{ADD14C67-AE48-44C0-88C3-BD79F4638B46}" destId="{B7433D57-4839-439C-9B90-59D9B83C7C3C}" srcOrd="0" destOrd="0" presId="urn:microsoft.com/office/officeart/2005/8/layout/architecture+Icon"/>
    <dgm:cxn modelId="{72B8A51D-CE2B-457B-93EC-FA75F819088B}" type="presParOf" srcId="{B7433D57-4839-439C-9B90-59D9B83C7C3C}" destId="{00FABC45-70F9-413E-8A68-7EC814C7314D}" srcOrd="0" destOrd="0" presId="urn:microsoft.com/office/officeart/2005/8/layout/architecture+Icon"/>
    <dgm:cxn modelId="{99885241-9E42-49A9-94D3-30C5B1845D02}" type="presParOf" srcId="{B7433D57-4839-439C-9B90-59D9B83C7C3C}" destId="{9C58DF1F-8EDA-42E0-A4D8-D70392E124CB}" srcOrd="1" destOrd="0" presId="urn:microsoft.com/office/officeart/2005/8/layout/architecture+Icon"/>
    <dgm:cxn modelId="{9EF60BC1-F9B7-47BC-AD20-42FC84CE639D}" type="presParOf" srcId="{B7433D57-4839-439C-9B90-59D9B83C7C3C}" destId="{8C2861D0-CC16-4DD2-90AF-E6F319E9026B}" srcOrd="2" destOrd="0" presId="urn:microsoft.com/office/officeart/2005/8/layout/architecture+Icon"/>
    <dgm:cxn modelId="{1C787E7B-19AD-455F-B96A-14459079D75F}" type="presParOf" srcId="{8C2861D0-CC16-4DD2-90AF-E6F319E9026B}" destId="{F0376727-5469-49F2-BA93-6B412777486D}" srcOrd="0" destOrd="0" presId="urn:microsoft.com/office/officeart/2005/8/layout/architecture+Icon"/>
    <dgm:cxn modelId="{956AEB6D-1730-4D7B-BF7F-80232C91895E}" type="presParOf" srcId="{F0376727-5469-49F2-BA93-6B412777486D}" destId="{1D6D4622-90D4-41BF-BBFF-D054E87409F9}" srcOrd="0" destOrd="0" presId="urn:microsoft.com/office/officeart/2005/8/layout/architecture+Icon"/>
    <dgm:cxn modelId="{264C3408-54EF-4630-B407-42714F10F168}" type="presParOf" srcId="{F0376727-5469-49F2-BA93-6B412777486D}" destId="{D1365CD6-B6B9-4A2E-A69D-9596DDAC352D}" srcOrd="1" destOrd="0" presId="urn:microsoft.com/office/officeart/2005/8/layout/architecture+Icon"/>
    <dgm:cxn modelId="{46B2D9C1-9ABE-4E10-8A5B-21AC6F1BEC44}" type="presParOf" srcId="{F0376727-5469-49F2-BA93-6B412777486D}" destId="{42C4B230-F584-4D48-9495-1038C5CCCC50}" srcOrd="2" destOrd="0" presId="urn:microsoft.com/office/officeart/2005/8/layout/architecture+Icon"/>
    <dgm:cxn modelId="{C3ADA67C-6270-439E-A5AA-0F84296D936D}" type="presParOf" srcId="{42C4B230-F584-4D48-9495-1038C5CCCC50}" destId="{CD0CA330-E18F-41FE-BC11-FE0CA1E19556}" srcOrd="0" destOrd="0" presId="urn:microsoft.com/office/officeart/2005/8/layout/architecture+Icon"/>
    <dgm:cxn modelId="{558B1FCC-CF6F-4C46-B51C-AE36F6B53867}" type="presParOf" srcId="{CD0CA330-E18F-41FE-BC11-FE0CA1E19556}" destId="{E2A863C4-E020-4EE7-85C2-1BE6FC1F6753}" srcOrd="0" destOrd="0" presId="urn:microsoft.com/office/officeart/2005/8/layout/architecture+Icon"/>
    <dgm:cxn modelId="{95468FCB-2A3C-4156-A220-06179FCFDCAD}" type="presParOf" srcId="{CD0CA330-E18F-41FE-BC11-FE0CA1E19556}" destId="{1E05BB38-7222-4A95-A784-8CFA0F2FB3A7}" srcOrd="1" destOrd="0" presId="urn:microsoft.com/office/officeart/2005/8/layout/architecture+Icon"/>
    <dgm:cxn modelId="{B65BBDA6-C051-4B05-957E-4FB54FA145F8}" type="presParOf" srcId="{CD0CA330-E18F-41FE-BC11-FE0CA1E19556}" destId="{DE51750E-C08C-41F5-AE77-A7F60A7C552D}" srcOrd="2" destOrd="0" presId="urn:microsoft.com/office/officeart/2005/8/layout/architecture+Icon"/>
    <dgm:cxn modelId="{B2E1FAF8-4916-4E6B-A48D-F924D783B876}" type="presParOf" srcId="{DE51750E-C08C-41F5-AE77-A7F60A7C552D}" destId="{F6F17164-CA44-4264-BE4E-32A686CF6D52}" srcOrd="0" destOrd="0" presId="urn:microsoft.com/office/officeart/2005/8/layout/architecture+Icon"/>
    <dgm:cxn modelId="{53601DCF-D5F1-4E73-8A62-7365F5E3ED85}" type="presParOf" srcId="{F6F17164-CA44-4264-BE4E-32A686CF6D52}" destId="{6E7A272B-9401-45DB-8293-3892E132B1F1}" srcOrd="0" destOrd="0" presId="urn:microsoft.com/office/officeart/2005/8/layout/architecture+Icon"/>
    <dgm:cxn modelId="{96CC59DD-296E-4B8A-B9E2-E4C8531A1A6E}" type="presParOf" srcId="{F6F17164-CA44-4264-BE4E-32A686CF6D52}" destId="{CFD140B2-7EAE-4F21-BE7D-9E8A753791A3}" srcOrd="1" destOrd="0" presId="urn:microsoft.com/office/officeart/2005/8/layout/architecture+Icon"/>
    <dgm:cxn modelId="{0FBC8169-5F9F-4D07-A10B-72C1E2163932}" type="presParOf" srcId="{F6F17164-CA44-4264-BE4E-32A686CF6D52}" destId="{F272F4EE-5869-40FA-9DD6-7B945B1DDD7F}" srcOrd="2" destOrd="0" presId="urn:microsoft.com/office/officeart/2005/8/layout/architecture+Icon"/>
    <dgm:cxn modelId="{C77D5829-8E4A-470C-AE59-B8DB92A7C94E}" type="presParOf" srcId="{F272F4EE-5869-40FA-9DD6-7B945B1DDD7F}" destId="{8EB6E453-D1A0-48DF-97C5-F0E1AE3E5C15}" srcOrd="0" destOrd="0" presId="urn:microsoft.com/office/officeart/2005/8/layout/architecture+Icon"/>
    <dgm:cxn modelId="{1646B480-84C6-4CBF-8B7B-A0E9A4840E94}" type="presParOf" srcId="{8EB6E453-D1A0-48DF-97C5-F0E1AE3E5C15}" destId="{9C385C00-F12D-4353-9645-2A335E5B4A6A}" srcOrd="0" destOrd="0" presId="urn:microsoft.com/office/officeart/2005/8/layout/architecture+Icon"/>
    <dgm:cxn modelId="{9D65C4D9-E62C-4F89-ABB2-AD2589CEA3AF}" type="presParOf" srcId="{8EB6E453-D1A0-48DF-97C5-F0E1AE3E5C15}" destId="{24608096-0931-4B05-A4DB-2E685624EE92}"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970472-607F-449C-873A-754347138BC5}" type="doc">
      <dgm:prSet loTypeId="urn:microsoft.com/office/officeart/2005/8/layout/hierarchy2" loCatId="hierarchy" qsTypeId="urn:microsoft.com/office/officeart/2005/8/quickstyle/3d5" qsCatId="3D" csTypeId="urn:microsoft.com/office/officeart/2005/8/colors/accent0_3" csCatId="mainScheme" phldr="1"/>
      <dgm:spPr/>
      <dgm:t>
        <a:bodyPr/>
        <a:lstStyle/>
        <a:p>
          <a:endParaRPr lang="en-US"/>
        </a:p>
      </dgm:t>
    </dgm:pt>
    <dgm:pt modelId="{4E5A8CF3-D1BB-491F-A7BD-57F102E8242D}">
      <dgm:prSet phldrT="[Text]"/>
      <dgm:spPr/>
      <dgm:t>
        <a:bodyPr/>
        <a:lstStyle/>
        <a:p>
          <a:r>
            <a:rPr lang="en-US" dirty="0" smtClean="0"/>
            <a:t>wiretap-2.0.0</a:t>
          </a:r>
          <a:endParaRPr lang="en-US" dirty="0"/>
        </a:p>
      </dgm:t>
    </dgm:pt>
    <dgm:pt modelId="{75FB32FD-BBA0-40C4-8FAF-2DC2221C23A6}" type="parTrans" cxnId="{2CA5F556-4AFE-4271-ADE5-894780629D31}">
      <dgm:prSet/>
      <dgm:spPr/>
      <dgm:t>
        <a:bodyPr/>
        <a:lstStyle/>
        <a:p>
          <a:endParaRPr lang="en-US"/>
        </a:p>
      </dgm:t>
    </dgm:pt>
    <dgm:pt modelId="{FF4ABB76-3810-4211-B2DE-C18C839025C1}" type="sibTrans" cxnId="{2CA5F556-4AFE-4271-ADE5-894780629D31}">
      <dgm:prSet/>
      <dgm:spPr/>
      <dgm:t>
        <a:bodyPr/>
        <a:lstStyle/>
        <a:p>
          <a:endParaRPr lang="en-US"/>
        </a:p>
      </dgm:t>
    </dgm:pt>
    <dgm:pt modelId="{4078BBA2-2A4D-4706-A6A1-5D4D3DE426DA}">
      <dgm:prSet phldrT="[Text]"/>
      <dgm:spPr/>
      <dgm:t>
        <a:bodyPr/>
        <a:lstStyle/>
        <a:p>
          <a:r>
            <a:rPr lang="en-US" dirty="0" smtClean="0"/>
            <a:t>libglib-2.0.0</a:t>
          </a:r>
          <a:endParaRPr lang="en-US" dirty="0"/>
        </a:p>
      </dgm:t>
    </dgm:pt>
    <dgm:pt modelId="{C42310A4-B5F6-4E65-96D8-D90A7F6AC8DC}" type="parTrans" cxnId="{354670AD-1F6B-4258-AA97-0E8820D5AAE2}">
      <dgm:prSet/>
      <dgm:spPr/>
      <dgm:t>
        <a:bodyPr/>
        <a:lstStyle/>
        <a:p>
          <a:endParaRPr lang="en-US"/>
        </a:p>
      </dgm:t>
    </dgm:pt>
    <dgm:pt modelId="{B6598435-1EB0-4283-BF7F-30D331BA19F2}" type="sibTrans" cxnId="{354670AD-1F6B-4258-AA97-0E8820D5AAE2}">
      <dgm:prSet/>
      <dgm:spPr/>
      <dgm:t>
        <a:bodyPr/>
        <a:lstStyle/>
        <a:p>
          <a:endParaRPr lang="en-US"/>
        </a:p>
      </dgm:t>
    </dgm:pt>
    <dgm:pt modelId="{0BDBE7F7-21C1-4BC5-8B38-3AAE0E26E5AB}">
      <dgm:prSet phldrT="[Text]"/>
      <dgm:spPr/>
      <dgm:t>
        <a:bodyPr/>
        <a:lstStyle/>
        <a:p>
          <a:r>
            <a:rPr lang="en-US" dirty="0" smtClean="0"/>
            <a:t>libintl-8</a:t>
          </a:r>
          <a:endParaRPr lang="en-US" dirty="0"/>
        </a:p>
      </dgm:t>
    </dgm:pt>
    <dgm:pt modelId="{8D629267-D485-4F00-A427-9FF8FC382B54}" type="parTrans" cxnId="{940A3FEF-0B55-4CE6-B20B-55A17D3AABCA}">
      <dgm:prSet/>
      <dgm:spPr/>
      <dgm:t>
        <a:bodyPr/>
        <a:lstStyle/>
        <a:p>
          <a:endParaRPr lang="en-US"/>
        </a:p>
      </dgm:t>
    </dgm:pt>
    <dgm:pt modelId="{05F3F7D0-7E0C-4DF3-B93C-884D534693DC}" type="sibTrans" cxnId="{940A3FEF-0B55-4CE6-B20B-55A17D3AABCA}">
      <dgm:prSet/>
      <dgm:spPr/>
      <dgm:t>
        <a:bodyPr/>
        <a:lstStyle/>
        <a:p>
          <a:endParaRPr lang="en-US"/>
        </a:p>
      </dgm:t>
    </dgm:pt>
    <dgm:pt modelId="{9DD81BAD-3947-438D-A30A-D32B60F16652}">
      <dgm:prSet phldrT="[Text]"/>
      <dgm:spPr/>
      <dgm:t>
        <a:bodyPr/>
        <a:lstStyle/>
        <a:p>
          <a:r>
            <a:rPr lang="en-US" dirty="0" smtClean="0"/>
            <a:t>libgmodule-2.0.0</a:t>
          </a:r>
          <a:endParaRPr lang="en-US" dirty="0"/>
        </a:p>
      </dgm:t>
    </dgm:pt>
    <dgm:pt modelId="{08377963-438D-43D3-90BF-85563B961540}" type="parTrans" cxnId="{654F9A53-9FF5-4C6A-BFD5-1105A0F1F5AC}">
      <dgm:prSet/>
      <dgm:spPr/>
      <dgm:t>
        <a:bodyPr/>
        <a:lstStyle/>
        <a:p>
          <a:endParaRPr lang="en-US"/>
        </a:p>
      </dgm:t>
    </dgm:pt>
    <dgm:pt modelId="{D6296D8E-CE06-4F69-A0EB-ADC5F20DBB78}" type="sibTrans" cxnId="{654F9A53-9FF5-4C6A-BFD5-1105A0F1F5AC}">
      <dgm:prSet/>
      <dgm:spPr/>
      <dgm:t>
        <a:bodyPr/>
        <a:lstStyle/>
        <a:p>
          <a:endParaRPr lang="en-US"/>
        </a:p>
      </dgm:t>
    </dgm:pt>
    <dgm:pt modelId="{AEBA640E-5331-4F69-B015-72549DEEE189}">
      <dgm:prSet phldrT="[Text]"/>
      <dgm:spPr/>
      <dgm:t>
        <a:bodyPr/>
        <a:lstStyle/>
        <a:p>
          <a:r>
            <a:rPr lang="en-US" dirty="0" err="1" smtClean="0"/>
            <a:t>libwsutil</a:t>
          </a:r>
          <a:endParaRPr lang="en-US" dirty="0"/>
        </a:p>
      </dgm:t>
    </dgm:pt>
    <dgm:pt modelId="{BFAD369C-9C32-453A-B830-2F72CB804352}" type="parTrans" cxnId="{CCD3734E-3A2F-4550-88B9-D6AC24B15772}">
      <dgm:prSet/>
      <dgm:spPr/>
      <dgm:t>
        <a:bodyPr/>
        <a:lstStyle/>
        <a:p>
          <a:endParaRPr lang="en-US"/>
        </a:p>
      </dgm:t>
    </dgm:pt>
    <dgm:pt modelId="{E0C0C16C-E58E-4CB6-BA83-A6BB4539D745}" type="sibTrans" cxnId="{CCD3734E-3A2F-4550-88B9-D6AC24B15772}">
      <dgm:prSet/>
      <dgm:spPr/>
      <dgm:t>
        <a:bodyPr/>
        <a:lstStyle/>
        <a:p>
          <a:endParaRPr lang="en-US"/>
        </a:p>
      </dgm:t>
    </dgm:pt>
    <dgm:pt modelId="{ED1DE971-4B96-4F0D-8816-C62CCE9C3305}">
      <dgm:prSet phldrT="[Text]"/>
      <dgm:spPr/>
      <dgm:t>
        <a:bodyPr/>
        <a:lstStyle/>
        <a:p>
          <a:r>
            <a:rPr lang="en-US" dirty="0" smtClean="0"/>
            <a:t>libgpg-error6-2.0.0</a:t>
          </a:r>
          <a:endParaRPr lang="en-US" dirty="0"/>
        </a:p>
      </dgm:t>
    </dgm:pt>
    <dgm:pt modelId="{D6ADD003-6075-429E-9E11-A52174E775A3}" type="parTrans" cxnId="{4BBBE552-FF8A-4F06-9FD3-3B8D750E3017}">
      <dgm:prSet/>
      <dgm:spPr/>
      <dgm:t>
        <a:bodyPr/>
        <a:lstStyle/>
        <a:p>
          <a:endParaRPr lang="en-US"/>
        </a:p>
      </dgm:t>
    </dgm:pt>
    <dgm:pt modelId="{FD567AC4-77B0-476E-8412-37CBA8B8AF85}" type="sibTrans" cxnId="{4BBBE552-FF8A-4F06-9FD3-3B8D750E3017}">
      <dgm:prSet/>
      <dgm:spPr/>
      <dgm:t>
        <a:bodyPr/>
        <a:lstStyle/>
        <a:p>
          <a:endParaRPr lang="en-US"/>
        </a:p>
      </dgm:t>
    </dgm:pt>
    <dgm:pt modelId="{319F6670-395D-460F-BF6A-008D0C540D28}">
      <dgm:prSet phldrT="[Text]"/>
      <dgm:spPr/>
      <dgm:t>
        <a:bodyPr/>
        <a:lstStyle/>
        <a:p>
          <a:r>
            <a:rPr lang="en-US" dirty="0" smtClean="0"/>
            <a:t>zlib1</a:t>
          </a:r>
          <a:endParaRPr lang="en-US" dirty="0"/>
        </a:p>
      </dgm:t>
    </dgm:pt>
    <dgm:pt modelId="{799CC87C-8FB6-42B9-86E7-71EA3174FFE2}" type="parTrans" cxnId="{B18471A1-C052-4B3C-8689-185F63B45A64}">
      <dgm:prSet/>
      <dgm:spPr/>
      <dgm:t>
        <a:bodyPr/>
        <a:lstStyle/>
        <a:p>
          <a:endParaRPr lang="en-US"/>
        </a:p>
      </dgm:t>
    </dgm:pt>
    <dgm:pt modelId="{72AC757C-EF7C-4EFB-865D-EDFB4D5924BE}" type="sibTrans" cxnId="{B18471A1-C052-4B3C-8689-185F63B45A64}">
      <dgm:prSet/>
      <dgm:spPr/>
      <dgm:t>
        <a:bodyPr/>
        <a:lstStyle/>
        <a:p>
          <a:endParaRPr lang="en-US"/>
        </a:p>
      </dgm:t>
    </dgm:pt>
    <dgm:pt modelId="{2D87F973-1102-406C-8FE1-7D2A7271FA2E}">
      <dgm:prSet phldrT="[Text]"/>
      <dgm:spPr/>
      <dgm:t>
        <a:bodyPr/>
        <a:lstStyle/>
        <a:p>
          <a:r>
            <a:rPr lang="en-US" dirty="0" smtClean="0"/>
            <a:t>libgcyrpt-20</a:t>
          </a:r>
          <a:endParaRPr lang="en-US" dirty="0"/>
        </a:p>
      </dgm:t>
    </dgm:pt>
    <dgm:pt modelId="{B508247D-4E20-4DF6-BD98-E567628F3B2F}" type="parTrans" cxnId="{CE229D72-5356-437C-94F1-AB9BB3E048B5}">
      <dgm:prSet/>
      <dgm:spPr/>
      <dgm:t>
        <a:bodyPr/>
        <a:lstStyle/>
        <a:p>
          <a:endParaRPr lang="en-US"/>
        </a:p>
      </dgm:t>
    </dgm:pt>
    <dgm:pt modelId="{E9B1F248-28F1-4401-A6B7-EE0DF257C668}" type="sibTrans" cxnId="{CE229D72-5356-437C-94F1-AB9BB3E048B5}">
      <dgm:prSet/>
      <dgm:spPr/>
      <dgm:t>
        <a:bodyPr/>
        <a:lstStyle/>
        <a:p>
          <a:endParaRPr lang="en-US"/>
        </a:p>
      </dgm:t>
    </dgm:pt>
    <dgm:pt modelId="{39E52627-C806-415C-8AFB-852EC219B59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smtClean="0"/>
            <a:t>msvcrt</a:t>
          </a:r>
          <a:endParaRPr lang="en-US" dirty="0"/>
        </a:p>
      </dgm:t>
    </dgm:pt>
    <dgm:pt modelId="{C9FA642C-B982-4895-A3C9-03D9E7CB5108}" type="parTrans" cxnId="{CCD7292C-01D1-4244-9CF5-EF133760DA5D}">
      <dgm:prSet/>
      <dgm:spPr/>
      <dgm:t>
        <a:bodyPr/>
        <a:lstStyle/>
        <a:p>
          <a:endParaRPr lang="en-US"/>
        </a:p>
      </dgm:t>
    </dgm:pt>
    <dgm:pt modelId="{7F879F24-AD31-4A71-A0D6-2BA8549D7F32}" type="sibTrans" cxnId="{CCD7292C-01D1-4244-9CF5-EF133760DA5D}">
      <dgm:prSet/>
      <dgm:spPr/>
      <dgm:t>
        <a:bodyPr/>
        <a:lstStyle/>
        <a:p>
          <a:endParaRPr lang="en-US"/>
        </a:p>
      </dgm:t>
    </dgm:pt>
    <dgm:pt modelId="{92BAED66-A991-438F-A31A-D1FD5E0A1B3E}" type="pres">
      <dgm:prSet presAssocID="{3B970472-607F-449C-873A-754347138BC5}" presName="diagram" presStyleCnt="0">
        <dgm:presLayoutVars>
          <dgm:chPref val="1"/>
          <dgm:dir/>
          <dgm:animOne val="branch"/>
          <dgm:animLvl val="lvl"/>
          <dgm:resizeHandles val="exact"/>
        </dgm:presLayoutVars>
      </dgm:prSet>
      <dgm:spPr/>
      <dgm:t>
        <a:bodyPr/>
        <a:lstStyle/>
        <a:p>
          <a:endParaRPr lang="en-US"/>
        </a:p>
      </dgm:t>
    </dgm:pt>
    <dgm:pt modelId="{01B2F58F-B175-4370-A8BA-0FD769067BA6}" type="pres">
      <dgm:prSet presAssocID="{4E5A8CF3-D1BB-491F-A7BD-57F102E8242D}" presName="root1" presStyleCnt="0"/>
      <dgm:spPr/>
    </dgm:pt>
    <dgm:pt modelId="{E9000634-B8E0-4E66-A6D7-81458AC450C9}" type="pres">
      <dgm:prSet presAssocID="{4E5A8CF3-D1BB-491F-A7BD-57F102E8242D}" presName="LevelOneTextNode" presStyleLbl="node0" presStyleIdx="0" presStyleCnt="1">
        <dgm:presLayoutVars>
          <dgm:chPref val="3"/>
        </dgm:presLayoutVars>
      </dgm:prSet>
      <dgm:spPr/>
      <dgm:t>
        <a:bodyPr/>
        <a:lstStyle/>
        <a:p>
          <a:endParaRPr lang="en-US"/>
        </a:p>
      </dgm:t>
    </dgm:pt>
    <dgm:pt modelId="{3DF3C34E-9C82-41FD-AD2D-40399F6131AE}" type="pres">
      <dgm:prSet presAssocID="{4E5A8CF3-D1BB-491F-A7BD-57F102E8242D}" presName="level2hierChild" presStyleCnt="0"/>
      <dgm:spPr/>
    </dgm:pt>
    <dgm:pt modelId="{2703C71C-0D2F-4553-BD05-80C269ECD109}" type="pres">
      <dgm:prSet presAssocID="{C42310A4-B5F6-4E65-96D8-D90A7F6AC8DC}" presName="conn2-1" presStyleLbl="parChTrans1D2" presStyleIdx="0" presStyleCnt="5"/>
      <dgm:spPr/>
      <dgm:t>
        <a:bodyPr/>
        <a:lstStyle/>
        <a:p>
          <a:endParaRPr lang="en-US"/>
        </a:p>
      </dgm:t>
    </dgm:pt>
    <dgm:pt modelId="{97BFE6C9-B59D-4E74-938B-271EA3E49A06}" type="pres">
      <dgm:prSet presAssocID="{C42310A4-B5F6-4E65-96D8-D90A7F6AC8DC}" presName="connTx" presStyleLbl="parChTrans1D2" presStyleIdx="0" presStyleCnt="5"/>
      <dgm:spPr/>
      <dgm:t>
        <a:bodyPr/>
        <a:lstStyle/>
        <a:p>
          <a:endParaRPr lang="en-US"/>
        </a:p>
      </dgm:t>
    </dgm:pt>
    <dgm:pt modelId="{C67F5673-136C-4D63-B5D8-56A59010DE51}" type="pres">
      <dgm:prSet presAssocID="{4078BBA2-2A4D-4706-A6A1-5D4D3DE426DA}" presName="root2" presStyleCnt="0"/>
      <dgm:spPr/>
    </dgm:pt>
    <dgm:pt modelId="{63D24C12-03D7-4E6F-BDF3-A0733EF5ABC0}" type="pres">
      <dgm:prSet presAssocID="{4078BBA2-2A4D-4706-A6A1-5D4D3DE426DA}" presName="LevelTwoTextNode" presStyleLbl="node2" presStyleIdx="0" presStyleCnt="5">
        <dgm:presLayoutVars>
          <dgm:chPref val="3"/>
        </dgm:presLayoutVars>
      </dgm:prSet>
      <dgm:spPr/>
      <dgm:t>
        <a:bodyPr/>
        <a:lstStyle/>
        <a:p>
          <a:endParaRPr lang="en-US"/>
        </a:p>
      </dgm:t>
    </dgm:pt>
    <dgm:pt modelId="{6A00826D-CCD3-4423-89B3-744125564D6F}" type="pres">
      <dgm:prSet presAssocID="{4078BBA2-2A4D-4706-A6A1-5D4D3DE426DA}" presName="level3hierChild" presStyleCnt="0"/>
      <dgm:spPr/>
    </dgm:pt>
    <dgm:pt modelId="{2F33AE40-8FC3-4266-9ACA-03DB2ACE82DD}" type="pres">
      <dgm:prSet presAssocID="{8D629267-D485-4F00-A427-9FF8FC382B54}" presName="conn2-1" presStyleLbl="parChTrans1D3" presStyleIdx="0" presStyleCnt="2"/>
      <dgm:spPr/>
      <dgm:t>
        <a:bodyPr/>
        <a:lstStyle/>
        <a:p>
          <a:endParaRPr lang="en-US"/>
        </a:p>
      </dgm:t>
    </dgm:pt>
    <dgm:pt modelId="{5E8B69EF-7980-499F-958A-77389F1E3288}" type="pres">
      <dgm:prSet presAssocID="{8D629267-D485-4F00-A427-9FF8FC382B54}" presName="connTx" presStyleLbl="parChTrans1D3" presStyleIdx="0" presStyleCnt="2"/>
      <dgm:spPr/>
      <dgm:t>
        <a:bodyPr/>
        <a:lstStyle/>
        <a:p>
          <a:endParaRPr lang="en-US"/>
        </a:p>
      </dgm:t>
    </dgm:pt>
    <dgm:pt modelId="{B67CAD18-D637-41B5-ACCA-853FE87D3511}" type="pres">
      <dgm:prSet presAssocID="{0BDBE7F7-21C1-4BC5-8B38-3AAE0E26E5AB}" presName="root2" presStyleCnt="0"/>
      <dgm:spPr/>
    </dgm:pt>
    <dgm:pt modelId="{0C085BC8-D924-4A8B-B281-F358079E3747}" type="pres">
      <dgm:prSet presAssocID="{0BDBE7F7-21C1-4BC5-8B38-3AAE0E26E5AB}" presName="LevelTwoTextNode" presStyleLbl="node3" presStyleIdx="0" presStyleCnt="2">
        <dgm:presLayoutVars>
          <dgm:chPref val="3"/>
        </dgm:presLayoutVars>
      </dgm:prSet>
      <dgm:spPr/>
      <dgm:t>
        <a:bodyPr/>
        <a:lstStyle/>
        <a:p>
          <a:endParaRPr lang="en-US"/>
        </a:p>
      </dgm:t>
    </dgm:pt>
    <dgm:pt modelId="{519EE358-39B9-4BF4-A0AD-218F7A08E50A}" type="pres">
      <dgm:prSet presAssocID="{0BDBE7F7-21C1-4BC5-8B38-3AAE0E26E5AB}" presName="level3hierChild" presStyleCnt="0"/>
      <dgm:spPr/>
    </dgm:pt>
    <dgm:pt modelId="{23050FF2-1530-4622-986C-D93CA56C226F}" type="pres">
      <dgm:prSet presAssocID="{08377963-438D-43D3-90BF-85563B961540}" presName="conn2-1" presStyleLbl="parChTrans1D2" presStyleIdx="1" presStyleCnt="5"/>
      <dgm:spPr/>
      <dgm:t>
        <a:bodyPr/>
        <a:lstStyle/>
        <a:p>
          <a:endParaRPr lang="en-US"/>
        </a:p>
      </dgm:t>
    </dgm:pt>
    <dgm:pt modelId="{52F19931-6044-497E-8FF7-B65A361AC9E2}" type="pres">
      <dgm:prSet presAssocID="{08377963-438D-43D3-90BF-85563B961540}" presName="connTx" presStyleLbl="parChTrans1D2" presStyleIdx="1" presStyleCnt="5"/>
      <dgm:spPr/>
      <dgm:t>
        <a:bodyPr/>
        <a:lstStyle/>
        <a:p>
          <a:endParaRPr lang="en-US"/>
        </a:p>
      </dgm:t>
    </dgm:pt>
    <dgm:pt modelId="{502230E9-41B3-4D6C-BD6E-99172222FCFA}" type="pres">
      <dgm:prSet presAssocID="{9DD81BAD-3947-438D-A30A-D32B60F16652}" presName="root2" presStyleCnt="0"/>
      <dgm:spPr/>
    </dgm:pt>
    <dgm:pt modelId="{AA2C9E9B-99C8-46CC-85E0-A5CED98D1EC5}" type="pres">
      <dgm:prSet presAssocID="{9DD81BAD-3947-438D-A30A-D32B60F16652}" presName="LevelTwoTextNode" presStyleLbl="node2" presStyleIdx="1" presStyleCnt="5">
        <dgm:presLayoutVars>
          <dgm:chPref val="3"/>
        </dgm:presLayoutVars>
      </dgm:prSet>
      <dgm:spPr/>
      <dgm:t>
        <a:bodyPr/>
        <a:lstStyle/>
        <a:p>
          <a:endParaRPr lang="en-US"/>
        </a:p>
      </dgm:t>
    </dgm:pt>
    <dgm:pt modelId="{341D8246-9FEA-4C1F-BC62-6B9C77FCD69C}" type="pres">
      <dgm:prSet presAssocID="{9DD81BAD-3947-438D-A30A-D32B60F16652}" presName="level3hierChild" presStyleCnt="0"/>
      <dgm:spPr/>
    </dgm:pt>
    <dgm:pt modelId="{5495898C-C112-41FE-B37A-24B8FC7A9331}" type="pres">
      <dgm:prSet presAssocID="{BFAD369C-9C32-453A-B830-2F72CB804352}" presName="conn2-1" presStyleLbl="parChTrans1D2" presStyleIdx="2" presStyleCnt="5"/>
      <dgm:spPr/>
      <dgm:t>
        <a:bodyPr/>
        <a:lstStyle/>
        <a:p>
          <a:endParaRPr lang="en-US"/>
        </a:p>
      </dgm:t>
    </dgm:pt>
    <dgm:pt modelId="{AE72698C-5FDC-4079-AA7A-E235929005AF}" type="pres">
      <dgm:prSet presAssocID="{BFAD369C-9C32-453A-B830-2F72CB804352}" presName="connTx" presStyleLbl="parChTrans1D2" presStyleIdx="2" presStyleCnt="5"/>
      <dgm:spPr/>
      <dgm:t>
        <a:bodyPr/>
        <a:lstStyle/>
        <a:p>
          <a:endParaRPr lang="en-US"/>
        </a:p>
      </dgm:t>
    </dgm:pt>
    <dgm:pt modelId="{803F2EA9-36EC-48E3-B1B5-430644081F7B}" type="pres">
      <dgm:prSet presAssocID="{AEBA640E-5331-4F69-B015-72549DEEE189}" presName="root2" presStyleCnt="0"/>
      <dgm:spPr/>
    </dgm:pt>
    <dgm:pt modelId="{D0764B01-5DA3-4A8B-9DF3-9181E6A0FA0B}" type="pres">
      <dgm:prSet presAssocID="{AEBA640E-5331-4F69-B015-72549DEEE189}" presName="LevelTwoTextNode" presStyleLbl="node2" presStyleIdx="2" presStyleCnt="5">
        <dgm:presLayoutVars>
          <dgm:chPref val="3"/>
        </dgm:presLayoutVars>
      </dgm:prSet>
      <dgm:spPr/>
      <dgm:t>
        <a:bodyPr/>
        <a:lstStyle/>
        <a:p>
          <a:endParaRPr lang="en-US"/>
        </a:p>
      </dgm:t>
    </dgm:pt>
    <dgm:pt modelId="{5AA9E15C-E09D-4A69-BE80-1C4C472100B5}" type="pres">
      <dgm:prSet presAssocID="{AEBA640E-5331-4F69-B015-72549DEEE189}" presName="level3hierChild" presStyleCnt="0"/>
      <dgm:spPr/>
    </dgm:pt>
    <dgm:pt modelId="{B68D9586-4C1F-41D6-A176-6BF6734B5BAD}" type="pres">
      <dgm:prSet presAssocID="{B508247D-4E20-4DF6-BD98-E567628F3B2F}" presName="conn2-1" presStyleLbl="parChTrans1D3" presStyleIdx="1" presStyleCnt="2"/>
      <dgm:spPr/>
      <dgm:t>
        <a:bodyPr/>
        <a:lstStyle/>
        <a:p>
          <a:endParaRPr lang="en-US"/>
        </a:p>
      </dgm:t>
    </dgm:pt>
    <dgm:pt modelId="{B50A4411-392D-439F-80AF-FDE925A8F850}" type="pres">
      <dgm:prSet presAssocID="{B508247D-4E20-4DF6-BD98-E567628F3B2F}" presName="connTx" presStyleLbl="parChTrans1D3" presStyleIdx="1" presStyleCnt="2"/>
      <dgm:spPr/>
      <dgm:t>
        <a:bodyPr/>
        <a:lstStyle/>
        <a:p>
          <a:endParaRPr lang="en-US"/>
        </a:p>
      </dgm:t>
    </dgm:pt>
    <dgm:pt modelId="{47255542-3750-4184-A09C-0CC86E4FFFD3}" type="pres">
      <dgm:prSet presAssocID="{2D87F973-1102-406C-8FE1-7D2A7271FA2E}" presName="root2" presStyleCnt="0"/>
      <dgm:spPr/>
    </dgm:pt>
    <dgm:pt modelId="{11259116-6D55-49F8-9F79-A96B88E9CE11}" type="pres">
      <dgm:prSet presAssocID="{2D87F973-1102-406C-8FE1-7D2A7271FA2E}" presName="LevelTwoTextNode" presStyleLbl="node3" presStyleIdx="1" presStyleCnt="2">
        <dgm:presLayoutVars>
          <dgm:chPref val="3"/>
        </dgm:presLayoutVars>
      </dgm:prSet>
      <dgm:spPr/>
      <dgm:t>
        <a:bodyPr/>
        <a:lstStyle/>
        <a:p>
          <a:endParaRPr lang="en-US"/>
        </a:p>
      </dgm:t>
    </dgm:pt>
    <dgm:pt modelId="{CF495CBC-9E37-45CB-BD8B-4730D41647EF}" type="pres">
      <dgm:prSet presAssocID="{2D87F973-1102-406C-8FE1-7D2A7271FA2E}" presName="level3hierChild" presStyleCnt="0"/>
      <dgm:spPr/>
    </dgm:pt>
    <dgm:pt modelId="{3162B57E-35F1-4E4E-BDE7-1E94A74EFB21}" type="pres">
      <dgm:prSet presAssocID="{D6ADD003-6075-429E-9E11-A52174E775A3}" presName="conn2-1" presStyleLbl="parChTrans1D4" presStyleIdx="0" presStyleCnt="1"/>
      <dgm:spPr/>
      <dgm:t>
        <a:bodyPr/>
        <a:lstStyle/>
        <a:p>
          <a:endParaRPr lang="en-US"/>
        </a:p>
      </dgm:t>
    </dgm:pt>
    <dgm:pt modelId="{CE6742AB-B26D-42A8-96EA-B1C65920A80F}" type="pres">
      <dgm:prSet presAssocID="{D6ADD003-6075-429E-9E11-A52174E775A3}" presName="connTx" presStyleLbl="parChTrans1D4" presStyleIdx="0" presStyleCnt="1"/>
      <dgm:spPr/>
      <dgm:t>
        <a:bodyPr/>
        <a:lstStyle/>
        <a:p>
          <a:endParaRPr lang="en-US"/>
        </a:p>
      </dgm:t>
    </dgm:pt>
    <dgm:pt modelId="{985DF08C-706F-46BA-A0D9-1A317E8ECE1E}" type="pres">
      <dgm:prSet presAssocID="{ED1DE971-4B96-4F0D-8816-C62CCE9C3305}" presName="root2" presStyleCnt="0"/>
      <dgm:spPr/>
    </dgm:pt>
    <dgm:pt modelId="{A8C072D5-7500-481E-89C1-662CD3F89B25}" type="pres">
      <dgm:prSet presAssocID="{ED1DE971-4B96-4F0D-8816-C62CCE9C3305}" presName="LevelTwoTextNode" presStyleLbl="node4" presStyleIdx="0" presStyleCnt="1">
        <dgm:presLayoutVars>
          <dgm:chPref val="3"/>
        </dgm:presLayoutVars>
      </dgm:prSet>
      <dgm:spPr/>
      <dgm:t>
        <a:bodyPr/>
        <a:lstStyle/>
        <a:p>
          <a:endParaRPr lang="en-US"/>
        </a:p>
      </dgm:t>
    </dgm:pt>
    <dgm:pt modelId="{1C01BA8D-564F-4449-AD1A-AED79AEADE55}" type="pres">
      <dgm:prSet presAssocID="{ED1DE971-4B96-4F0D-8816-C62CCE9C3305}" presName="level3hierChild" presStyleCnt="0"/>
      <dgm:spPr/>
    </dgm:pt>
    <dgm:pt modelId="{4F50A76B-F9E4-4020-8353-C332B45140E2}" type="pres">
      <dgm:prSet presAssocID="{799CC87C-8FB6-42B9-86E7-71EA3174FFE2}" presName="conn2-1" presStyleLbl="parChTrans1D2" presStyleIdx="3" presStyleCnt="5"/>
      <dgm:spPr/>
      <dgm:t>
        <a:bodyPr/>
        <a:lstStyle/>
        <a:p>
          <a:endParaRPr lang="en-US"/>
        </a:p>
      </dgm:t>
    </dgm:pt>
    <dgm:pt modelId="{066A0396-9F40-469D-A071-81C015618298}" type="pres">
      <dgm:prSet presAssocID="{799CC87C-8FB6-42B9-86E7-71EA3174FFE2}" presName="connTx" presStyleLbl="parChTrans1D2" presStyleIdx="3" presStyleCnt="5"/>
      <dgm:spPr/>
      <dgm:t>
        <a:bodyPr/>
        <a:lstStyle/>
        <a:p>
          <a:endParaRPr lang="en-US"/>
        </a:p>
      </dgm:t>
    </dgm:pt>
    <dgm:pt modelId="{D8D8940B-3BBA-49C1-A349-715C9CF948A2}" type="pres">
      <dgm:prSet presAssocID="{319F6670-395D-460F-BF6A-008D0C540D28}" presName="root2" presStyleCnt="0"/>
      <dgm:spPr/>
    </dgm:pt>
    <dgm:pt modelId="{8D4438EC-069E-4608-A452-ED48EC41360B}" type="pres">
      <dgm:prSet presAssocID="{319F6670-395D-460F-BF6A-008D0C540D28}" presName="LevelTwoTextNode" presStyleLbl="node2" presStyleIdx="3" presStyleCnt="5">
        <dgm:presLayoutVars>
          <dgm:chPref val="3"/>
        </dgm:presLayoutVars>
      </dgm:prSet>
      <dgm:spPr/>
      <dgm:t>
        <a:bodyPr/>
        <a:lstStyle/>
        <a:p>
          <a:endParaRPr lang="en-US"/>
        </a:p>
      </dgm:t>
    </dgm:pt>
    <dgm:pt modelId="{0AF5C83F-6253-4820-B768-A85B29730A55}" type="pres">
      <dgm:prSet presAssocID="{319F6670-395D-460F-BF6A-008D0C540D28}" presName="level3hierChild" presStyleCnt="0"/>
      <dgm:spPr/>
    </dgm:pt>
    <dgm:pt modelId="{E85A068C-B0C2-4061-81C8-FC8DAF26CC94}" type="pres">
      <dgm:prSet presAssocID="{C9FA642C-B982-4895-A3C9-03D9E7CB5108}" presName="conn2-1" presStyleLbl="parChTrans1D2" presStyleIdx="4" presStyleCnt="5"/>
      <dgm:spPr/>
      <dgm:t>
        <a:bodyPr/>
        <a:lstStyle/>
        <a:p>
          <a:endParaRPr lang="en-US"/>
        </a:p>
      </dgm:t>
    </dgm:pt>
    <dgm:pt modelId="{70F351DA-1DB9-4953-8A57-5633BE760E64}" type="pres">
      <dgm:prSet presAssocID="{C9FA642C-B982-4895-A3C9-03D9E7CB5108}" presName="connTx" presStyleLbl="parChTrans1D2" presStyleIdx="4" presStyleCnt="5"/>
      <dgm:spPr/>
      <dgm:t>
        <a:bodyPr/>
        <a:lstStyle/>
        <a:p>
          <a:endParaRPr lang="en-US"/>
        </a:p>
      </dgm:t>
    </dgm:pt>
    <dgm:pt modelId="{A8396697-99CB-47CF-85BE-91F8DEDB5032}" type="pres">
      <dgm:prSet presAssocID="{39E52627-C806-415C-8AFB-852EC219B598}" presName="root2" presStyleCnt="0"/>
      <dgm:spPr/>
    </dgm:pt>
    <dgm:pt modelId="{4C81B338-FA1F-4BE2-8FFA-306AD4129EEA}" type="pres">
      <dgm:prSet presAssocID="{39E52627-C806-415C-8AFB-852EC219B598}" presName="LevelTwoTextNode" presStyleLbl="node2" presStyleIdx="4" presStyleCnt="5">
        <dgm:presLayoutVars>
          <dgm:chPref val="3"/>
        </dgm:presLayoutVars>
      </dgm:prSet>
      <dgm:spPr/>
      <dgm:t>
        <a:bodyPr/>
        <a:lstStyle/>
        <a:p>
          <a:endParaRPr lang="en-US"/>
        </a:p>
      </dgm:t>
    </dgm:pt>
    <dgm:pt modelId="{3F1801A0-BD41-4755-B06C-6C096B37F8D3}" type="pres">
      <dgm:prSet presAssocID="{39E52627-C806-415C-8AFB-852EC219B598}" presName="level3hierChild" presStyleCnt="0"/>
      <dgm:spPr/>
    </dgm:pt>
  </dgm:ptLst>
  <dgm:cxnLst>
    <dgm:cxn modelId="{CCD7292C-01D1-4244-9CF5-EF133760DA5D}" srcId="{4E5A8CF3-D1BB-491F-A7BD-57F102E8242D}" destId="{39E52627-C806-415C-8AFB-852EC219B598}" srcOrd="4" destOrd="0" parTransId="{C9FA642C-B982-4895-A3C9-03D9E7CB5108}" sibTransId="{7F879F24-AD31-4A71-A0D6-2BA8549D7F32}"/>
    <dgm:cxn modelId="{4A36ECD6-0C92-4E48-BB04-6D0D7F0C8485}" type="presOf" srcId="{4078BBA2-2A4D-4706-A6A1-5D4D3DE426DA}" destId="{63D24C12-03D7-4E6F-BDF3-A0733EF5ABC0}" srcOrd="0" destOrd="0" presId="urn:microsoft.com/office/officeart/2005/8/layout/hierarchy2"/>
    <dgm:cxn modelId="{308197AC-8E1B-49C2-8C12-E16693FB4F58}" type="presOf" srcId="{4E5A8CF3-D1BB-491F-A7BD-57F102E8242D}" destId="{E9000634-B8E0-4E66-A6D7-81458AC450C9}" srcOrd="0" destOrd="0" presId="urn:microsoft.com/office/officeart/2005/8/layout/hierarchy2"/>
    <dgm:cxn modelId="{CCD3734E-3A2F-4550-88B9-D6AC24B15772}" srcId="{4E5A8CF3-D1BB-491F-A7BD-57F102E8242D}" destId="{AEBA640E-5331-4F69-B015-72549DEEE189}" srcOrd="2" destOrd="0" parTransId="{BFAD369C-9C32-453A-B830-2F72CB804352}" sibTransId="{E0C0C16C-E58E-4CB6-BA83-A6BB4539D745}"/>
    <dgm:cxn modelId="{E6519A29-8658-45D9-9787-7FC8C353CE40}" type="presOf" srcId="{B508247D-4E20-4DF6-BD98-E567628F3B2F}" destId="{B50A4411-392D-439F-80AF-FDE925A8F850}" srcOrd="1" destOrd="0" presId="urn:microsoft.com/office/officeart/2005/8/layout/hierarchy2"/>
    <dgm:cxn modelId="{7F0B69B3-D7D5-4E01-A343-7693B4924DA1}" type="presOf" srcId="{799CC87C-8FB6-42B9-86E7-71EA3174FFE2}" destId="{4F50A76B-F9E4-4020-8353-C332B45140E2}" srcOrd="0" destOrd="0" presId="urn:microsoft.com/office/officeart/2005/8/layout/hierarchy2"/>
    <dgm:cxn modelId="{ABCFA83B-2A87-418E-A5F4-3E3352DBD17C}" type="presOf" srcId="{C9FA642C-B982-4895-A3C9-03D9E7CB5108}" destId="{70F351DA-1DB9-4953-8A57-5633BE760E64}" srcOrd="1" destOrd="0" presId="urn:microsoft.com/office/officeart/2005/8/layout/hierarchy2"/>
    <dgm:cxn modelId="{C5548821-9317-4D99-AAFC-A1E101EA9419}" type="presOf" srcId="{C9FA642C-B982-4895-A3C9-03D9E7CB5108}" destId="{E85A068C-B0C2-4061-81C8-FC8DAF26CC94}" srcOrd="0" destOrd="0" presId="urn:microsoft.com/office/officeart/2005/8/layout/hierarchy2"/>
    <dgm:cxn modelId="{2CA5F556-4AFE-4271-ADE5-894780629D31}" srcId="{3B970472-607F-449C-873A-754347138BC5}" destId="{4E5A8CF3-D1BB-491F-A7BD-57F102E8242D}" srcOrd="0" destOrd="0" parTransId="{75FB32FD-BBA0-40C4-8FAF-2DC2221C23A6}" sibTransId="{FF4ABB76-3810-4211-B2DE-C18C839025C1}"/>
    <dgm:cxn modelId="{4BBBE552-FF8A-4F06-9FD3-3B8D750E3017}" srcId="{2D87F973-1102-406C-8FE1-7D2A7271FA2E}" destId="{ED1DE971-4B96-4F0D-8816-C62CCE9C3305}" srcOrd="0" destOrd="0" parTransId="{D6ADD003-6075-429E-9E11-A52174E775A3}" sibTransId="{FD567AC4-77B0-476E-8412-37CBA8B8AF85}"/>
    <dgm:cxn modelId="{39804ABE-1970-4434-884D-52A0AC0B16CE}" type="presOf" srcId="{2D87F973-1102-406C-8FE1-7D2A7271FA2E}" destId="{11259116-6D55-49F8-9F79-A96B88E9CE11}" srcOrd="0" destOrd="0" presId="urn:microsoft.com/office/officeart/2005/8/layout/hierarchy2"/>
    <dgm:cxn modelId="{1A96D315-9596-44DF-8EEF-1DFAB70BCEC4}" type="presOf" srcId="{9DD81BAD-3947-438D-A30A-D32B60F16652}" destId="{AA2C9E9B-99C8-46CC-85E0-A5CED98D1EC5}" srcOrd="0" destOrd="0" presId="urn:microsoft.com/office/officeart/2005/8/layout/hierarchy2"/>
    <dgm:cxn modelId="{09CCCAA4-EFED-4AFB-8136-0D7AE050FB13}" type="presOf" srcId="{08377963-438D-43D3-90BF-85563B961540}" destId="{52F19931-6044-497E-8FF7-B65A361AC9E2}" srcOrd="1" destOrd="0" presId="urn:microsoft.com/office/officeart/2005/8/layout/hierarchy2"/>
    <dgm:cxn modelId="{9A60E0C8-45B4-43A8-9A6F-9660F98B7164}" type="presOf" srcId="{3B970472-607F-449C-873A-754347138BC5}" destId="{92BAED66-A991-438F-A31A-D1FD5E0A1B3E}" srcOrd="0" destOrd="0" presId="urn:microsoft.com/office/officeart/2005/8/layout/hierarchy2"/>
    <dgm:cxn modelId="{A14EC6A6-0E4E-4052-814C-5A489A05DD26}" type="presOf" srcId="{08377963-438D-43D3-90BF-85563B961540}" destId="{23050FF2-1530-4622-986C-D93CA56C226F}" srcOrd="0" destOrd="0" presId="urn:microsoft.com/office/officeart/2005/8/layout/hierarchy2"/>
    <dgm:cxn modelId="{940A3FEF-0B55-4CE6-B20B-55A17D3AABCA}" srcId="{4078BBA2-2A4D-4706-A6A1-5D4D3DE426DA}" destId="{0BDBE7F7-21C1-4BC5-8B38-3AAE0E26E5AB}" srcOrd="0" destOrd="0" parTransId="{8D629267-D485-4F00-A427-9FF8FC382B54}" sibTransId="{05F3F7D0-7E0C-4DF3-B93C-884D534693DC}"/>
    <dgm:cxn modelId="{07E9F338-C761-49C4-A032-F4987CA3D028}" type="presOf" srcId="{BFAD369C-9C32-453A-B830-2F72CB804352}" destId="{AE72698C-5FDC-4079-AA7A-E235929005AF}" srcOrd="1" destOrd="0" presId="urn:microsoft.com/office/officeart/2005/8/layout/hierarchy2"/>
    <dgm:cxn modelId="{00432809-5924-48C7-9FA2-CAE1923DD932}" type="presOf" srcId="{AEBA640E-5331-4F69-B015-72549DEEE189}" destId="{D0764B01-5DA3-4A8B-9DF3-9181E6A0FA0B}" srcOrd="0" destOrd="0" presId="urn:microsoft.com/office/officeart/2005/8/layout/hierarchy2"/>
    <dgm:cxn modelId="{A8D09E8D-05C9-4930-AFD3-B88BD4B9F620}" type="presOf" srcId="{C42310A4-B5F6-4E65-96D8-D90A7F6AC8DC}" destId="{2703C71C-0D2F-4553-BD05-80C269ECD109}" srcOrd="0" destOrd="0" presId="urn:microsoft.com/office/officeart/2005/8/layout/hierarchy2"/>
    <dgm:cxn modelId="{5968CBC5-BBF2-4943-AF5A-B2B3E7240288}" type="presOf" srcId="{ED1DE971-4B96-4F0D-8816-C62CCE9C3305}" destId="{A8C072D5-7500-481E-89C1-662CD3F89B25}" srcOrd="0" destOrd="0" presId="urn:microsoft.com/office/officeart/2005/8/layout/hierarchy2"/>
    <dgm:cxn modelId="{C9B34418-8FA1-4B0E-BB9D-5339618C879C}" type="presOf" srcId="{BFAD369C-9C32-453A-B830-2F72CB804352}" destId="{5495898C-C112-41FE-B37A-24B8FC7A9331}" srcOrd="0" destOrd="0" presId="urn:microsoft.com/office/officeart/2005/8/layout/hierarchy2"/>
    <dgm:cxn modelId="{354670AD-1F6B-4258-AA97-0E8820D5AAE2}" srcId="{4E5A8CF3-D1BB-491F-A7BD-57F102E8242D}" destId="{4078BBA2-2A4D-4706-A6A1-5D4D3DE426DA}" srcOrd="0" destOrd="0" parTransId="{C42310A4-B5F6-4E65-96D8-D90A7F6AC8DC}" sibTransId="{B6598435-1EB0-4283-BF7F-30D331BA19F2}"/>
    <dgm:cxn modelId="{25E9F02A-A0A4-4796-966E-65DC10C1858B}" type="presOf" srcId="{8D629267-D485-4F00-A427-9FF8FC382B54}" destId="{5E8B69EF-7980-499F-958A-77389F1E3288}" srcOrd="1" destOrd="0" presId="urn:microsoft.com/office/officeart/2005/8/layout/hierarchy2"/>
    <dgm:cxn modelId="{654F9A53-9FF5-4C6A-BFD5-1105A0F1F5AC}" srcId="{4E5A8CF3-D1BB-491F-A7BD-57F102E8242D}" destId="{9DD81BAD-3947-438D-A30A-D32B60F16652}" srcOrd="1" destOrd="0" parTransId="{08377963-438D-43D3-90BF-85563B961540}" sibTransId="{D6296D8E-CE06-4F69-A0EB-ADC5F20DBB78}"/>
    <dgm:cxn modelId="{2F6EA695-3268-43DE-8E19-CEC073F1FA9B}" type="presOf" srcId="{C42310A4-B5F6-4E65-96D8-D90A7F6AC8DC}" destId="{97BFE6C9-B59D-4E74-938B-271EA3E49A06}" srcOrd="1" destOrd="0" presId="urn:microsoft.com/office/officeart/2005/8/layout/hierarchy2"/>
    <dgm:cxn modelId="{2D37A45C-8E0C-46D2-9512-E3F6DB05BF84}" type="presOf" srcId="{D6ADD003-6075-429E-9E11-A52174E775A3}" destId="{3162B57E-35F1-4E4E-BDE7-1E94A74EFB21}" srcOrd="0" destOrd="0" presId="urn:microsoft.com/office/officeart/2005/8/layout/hierarchy2"/>
    <dgm:cxn modelId="{8E62C697-CB09-4154-8D88-29A16FDFAE4F}" type="presOf" srcId="{319F6670-395D-460F-BF6A-008D0C540D28}" destId="{8D4438EC-069E-4608-A452-ED48EC41360B}" srcOrd="0" destOrd="0" presId="urn:microsoft.com/office/officeart/2005/8/layout/hierarchy2"/>
    <dgm:cxn modelId="{CE229D72-5356-437C-94F1-AB9BB3E048B5}" srcId="{AEBA640E-5331-4F69-B015-72549DEEE189}" destId="{2D87F973-1102-406C-8FE1-7D2A7271FA2E}" srcOrd="0" destOrd="0" parTransId="{B508247D-4E20-4DF6-BD98-E567628F3B2F}" sibTransId="{E9B1F248-28F1-4401-A6B7-EE0DF257C668}"/>
    <dgm:cxn modelId="{1D0D5683-AEBB-41C2-8F0A-71DEB60A4DCA}" type="presOf" srcId="{39E52627-C806-415C-8AFB-852EC219B598}" destId="{4C81B338-FA1F-4BE2-8FFA-306AD4129EEA}" srcOrd="0" destOrd="0" presId="urn:microsoft.com/office/officeart/2005/8/layout/hierarchy2"/>
    <dgm:cxn modelId="{8099A2EB-7866-4EFE-AB3C-E1FCE2F99DDF}" type="presOf" srcId="{D6ADD003-6075-429E-9E11-A52174E775A3}" destId="{CE6742AB-B26D-42A8-96EA-B1C65920A80F}" srcOrd="1" destOrd="0" presId="urn:microsoft.com/office/officeart/2005/8/layout/hierarchy2"/>
    <dgm:cxn modelId="{9C6DF206-2849-4AF3-B1B9-8400B84A2894}" type="presOf" srcId="{0BDBE7F7-21C1-4BC5-8B38-3AAE0E26E5AB}" destId="{0C085BC8-D924-4A8B-B281-F358079E3747}" srcOrd="0" destOrd="0" presId="urn:microsoft.com/office/officeart/2005/8/layout/hierarchy2"/>
    <dgm:cxn modelId="{B18471A1-C052-4B3C-8689-185F63B45A64}" srcId="{4E5A8CF3-D1BB-491F-A7BD-57F102E8242D}" destId="{319F6670-395D-460F-BF6A-008D0C540D28}" srcOrd="3" destOrd="0" parTransId="{799CC87C-8FB6-42B9-86E7-71EA3174FFE2}" sibTransId="{72AC757C-EF7C-4EFB-865D-EDFB4D5924BE}"/>
    <dgm:cxn modelId="{B60F4E02-DF78-4928-B8B4-FAE124F000B9}" type="presOf" srcId="{8D629267-D485-4F00-A427-9FF8FC382B54}" destId="{2F33AE40-8FC3-4266-9ACA-03DB2ACE82DD}" srcOrd="0" destOrd="0" presId="urn:microsoft.com/office/officeart/2005/8/layout/hierarchy2"/>
    <dgm:cxn modelId="{CE268868-0ECA-49A6-BF33-710A5A152FDF}" type="presOf" srcId="{799CC87C-8FB6-42B9-86E7-71EA3174FFE2}" destId="{066A0396-9F40-469D-A071-81C015618298}" srcOrd="1" destOrd="0" presId="urn:microsoft.com/office/officeart/2005/8/layout/hierarchy2"/>
    <dgm:cxn modelId="{545081C1-8780-4E95-8A3B-CA307A6771BC}" type="presOf" srcId="{B508247D-4E20-4DF6-BD98-E567628F3B2F}" destId="{B68D9586-4C1F-41D6-A176-6BF6734B5BAD}" srcOrd="0" destOrd="0" presId="urn:microsoft.com/office/officeart/2005/8/layout/hierarchy2"/>
    <dgm:cxn modelId="{894B9DEC-2927-4532-B315-FE2CEE6A7A6B}" type="presParOf" srcId="{92BAED66-A991-438F-A31A-D1FD5E0A1B3E}" destId="{01B2F58F-B175-4370-A8BA-0FD769067BA6}" srcOrd="0" destOrd="0" presId="urn:microsoft.com/office/officeart/2005/8/layout/hierarchy2"/>
    <dgm:cxn modelId="{8B930985-7DF5-4B45-B84D-AA7F64D6373C}" type="presParOf" srcId="{01B2F58F-B175-4370-A8BA-0FD769067BA6}" destId="{E9000634-B8E0-4E66-A6D7-81458AC450C9}" srcOrd="0" destOrd="0" presId="urn:microsoft.com/office/officeart/2005/8/layout/hierarchy2"/>
    <dgm:cxn modelId="{65739E3D-5BCF-4D52-8766-6439E803DCB6}" type="presParOf" srcId="{01B2F58F-B175-4370-A8BA-0FD769067BA6}" destId="{3DF3C34E-9C82-41FD-AD2D-40399F6131AE}" srcOrd="1" destOrd="0" presId="urn:microsoft.com/office/officeart/2005/8/layout/hierarchy2"/>
    <dgm:cxn modelId="{D64175E2-1292-43AA-8C51-D002C10719FA}" type="presParOf" srcId="{3DF3C34E-9C82-41FD-AD2D-40399F6131AE}" destId="{2703C71C-0D2F-4553-BD05-80C269ECD109}" srcOrd="0" destOrd="0" presId="urn:microsoft.com/office/officeart/2005/8/layout/hierarchy2"/>
    <dgm:cxn modelId="{D649A9A0-4DA1-4E4E-9E86-C6820024E9A2}" type="presParOf" srcId="{2703C71C-0D2F-4553-BD05-80C269ECD109}" destId="{97BFE6C9-B59D-4E74-938B-271EA3E49A06}" srcOrd="0" destOrd="0" presId="urn:microsoft.com/office/officeart/2005/8/layout/hierarchy2"/>
    <dgm:cxn modelId="{AB1B81D3-D653-4860-BF52-D6B4A070EDFA}" type="presParOf" srcId="{3DF3C34E-9C82-41FD-AD2D-40399F6131AE}" destId="{C67F5673-136C-4D63-B5D8-56A59010DE51}" srcOrd="1" destOrd="0" presId="urn:microsoft.com/office/officeart/2005/8/layout/hierarchy2"/>
    <dgm:cxn modelId="{ECDC0890-0CA1-4626-8E6D-20F7897D7372}" type="presParOf" srcId="{C67F5673-136C-4D63-B5D8-56A59010DE51}" destId="{63D24C12-03D7-4E6F-BDF3-A0733EF5ABC0}" srcOrd="0" destOrd="0" presId="urn:microsoft.com/office/officeart/2005/8/layout/hierarchy2"/>
    <dgm:cxn modelId="{4B016F6D-FC0C-4C88-A2C6-20F7E2035B1D}" type="presParOf" srcId="{C67F5673-136C-4D63-B5D8-56A59010DE51}" destId="{6A00826D-CCD3-4423-89B3-744125564D6F}" srcOrd="1" destOrd="0" presId="urn:microsoft.com/office/officeart/2005/8/layout/hierarchy2"/>
    <dgm:cxn modelId="{F9C29C5C-95A9-44EB-9B4E-6B7C87F92DFE}" type="presParOf" srcId="{6A00826D-CCD3-4423-89B3-744125564D6F}" destId="{2F33AE40-8FC3-4266-9ACA-03DB2ACE82DD}" srcOrd="0" destOrd="0" presId="urn:microsoft.com/office/officeart/2005/8/layout/hierarchy2"/>
    <dgm:cxn modelId="{D2D1B78A-F470-4AD0-B1AE-5B5ED7AF5641}" type="presParOf" srcId="{2F33AE40-8FC3-4266-9ACA-03DB2ACE82DD}" destId="{5E8B69EF-7980-499F-958A-77389F1E3288}" srcOrd="0" destOrd="0" presId="urn:microsoft.com/office/officeart/2005/8/layout/hierarchy2"/>
    <dgm:cxn modelId="{605BD892-B9E5-4664-A501-A5D8A3E3BDDF}" type="presParOf" srcId="{6A00826D-CCD3-4423-89B3-744125564D6F}" destId="{B67CAD18-D637-41B5-ACCA-853FE87D3511}" srcOrd="1" destOrd="0" presId="urn:microsoft.com/office/officeart/2005/8/layout/hierarchy2"/>
    <dgm:cxn modelId="{856DA3A2-4294-47C7-8815-6ED48FDEBDAD}" type="presParOf" srcId="{B67CAD18-D637-41B5-ACCA-853FE87D3511}" destId="{0C085BC8-D924-4A8B-B281-F358079E3747}" srcOrd="0" destOrd="0" presId="urn:microsoft.com/office/officeart/2005/8/layout/hierarchy2"/>
    <dgm:cxn modelId="{02B28587-5B4F-460E-836E-F1969B815CF0}" type="presParOf" srcId="{B67CAD18-D637-41B5-ACCA-853FE87D3511}" destId="{519EE358-39B9-4BF4-A0AD-218F7A08E50A}" srcOrd="1" destOrd="0" presId="urn:microsoft.com/office/officeart/2005/8/layout/hierarchy2"/>
    <dgm:cxn modelId="{A7DF3028-5B12-4970-A047-4465EBF0A870}" type="presParOf" srcId="{3DF3C34E-9C82-41FD-AD2D-40399F6131AE}" destId="{23050FF2-1530-4622-986C-D93CA56C226F}" srcOrd="2" destOrd="0" presId="urn:microsoft.com/office/officeart/2005/8/layout/hierarchy2"/>
    <dgm:cxn modelId="{DEA09E63-7718-47AE-A147-BF81ABFB2542}" type="presParOf" srcId="{23050FF2-1530-4622-986C-D93CA56C226F}" destId="{52F19931-6044-497E-8FF7-B65A361AC9E2}" srcOrd="0" destOrd="0" presId="urn:microsoft.com/office/officeart/2005/8/layout/hierarchy2"/>
    <dgm:cxn modelId="{1AF7A0A4-3BDB-49A3-B4A8-260497B8BA8D}" type="presParOf" srcId="{3DF3C34E-9C82-41FD-AD2D-40399F6131AE}" destId="{502230E9-41B3-4D6C-BD6E-99172222FCFA}" srcOrd="3" destOrd="0" presId="urn:microsoft.com/office/officeart/2005/8/layout/hierarchy2"/>
    <dgm:cxn modelId="{740B3106-6028-4D96-B40B-8678102B80D1}" type="presParOf" srcId="{502230E9-41B3-4D6C-BD6E-99172222FCFA}" destId="{AA2C9E9B-99C8-46CC-85E0-A5CED98D1EC5}" srcOrd="0" destOrd="0" presId="urn:microsoft.com/office/officeart/2005/8/layout/hierarchy2"/>
    <dgm:cxn modelId="{166651CC-BDB6-4306-8F48-0F1E5F44C66B}" type="presParOf" srcId="{502230E9-41B3-4D6C-BD6E-99172222FCFA}" destId="{341D8246-9FEA-4C1F-BC62-6B9C77FCD69C}" srcOrd="1" destOrd="0" presId="urn:microsoft.com/office/officeart/2005/8/layout/hierarchy2"/>
    <dgm:cxn modelId="{F3148859-3C73-4E27-8F58-ACB5C31A0B78}" type="presParOf" srcId="{3DF3C34E-9C82-41FD-AD2D-40399F6131AE}" destId="{5495898C-C112-41FE-B37A-24B8FC7A9331}" srcOrd="4" destOrd="0" presId="urn:microsoft.com/office/officeart/2005/8/layout/hierarchy2"/>
    <dgm:cxn modelId="{E0E04D62-DB97-4A7F-B33A-C8D8D6A3E219}" type="presParOf" srcId="{5495898C-C112-41FE-B37A-24B8FC7A9331}" destId="{AE72698C-5FDC-4079-AA7A-E235929005AF}" srcOrd="0" destOrd="0" presId="urn:microsoft.com/office/officeart/2005/8/layout/hierarchy2"/>
    <dgm:cxn modelId="{BD4B0674-CC51-4875-BECC-61A17120B6A6}" type="presParOf" srcId="{3DF3C34E-9C82-41FD-AD2D-40399F6131AE}" destId="{803F2EA9-36EC-48E3-B1B5-430644081F7B}" srcOrd="5" destOrd="0" presId="urn:microsoft.com/office/officeart/2005/8/layout/hierarchy2"/>
    <dgm:cxn modelId="{F897F6B5-1360-451C-BC66-C68057A4BB7E}" type="presParOf" srcId="{803F2EA9-36EC-48E3-B1B5-430644081F7B}" destId="{D0764B01-5DA3-4A8B-9DF3-9181E6A0FA0B}" srcOrd="0" destOrd="0" presId="urn:microsoft.com/office/officeart/2005/8/layout/hierarchy2"/>
    <dgm:cxn modelId="{5672B694-CB58-4A6A-B760-C91CF9AC9B8D}" type="presParOf" srcId="{803F2EA9-36EC-48E3-B1B5-430644081F7B}" destId="{5AA9E15C-E09D-4A69-BE80-1C4C472100B5}" srcOrd="1" destOrd="0" presId="urn:microsoft.com/office/officeart/2005/8/layout/hierarchy2"/>
    <dgm:cxn modelId="{EB7A059B-C50B-4409-B101-AD4FA65C31C3}" type="presParOf" srcId="{5AA9E15C-E09D-4A69-BE80-1C4C472100B5}" destId="{B68D9586-4C1F-41D6-A176-6BF6734B5BAD}" srcOrd="0" destOrd="0" presId="urn:microsoft.com/office/officeart/2005/8/layout/hierarchy2"/>
    <dgm:cxn modelId="{0B3FD16B-7305-489E-9D37-2A895E43ED9C}" type="presParOf" srcId="{B68D9586-4C1F-41D6-A176-6BF6734B5BAD}" destId="{B50A4411-392D-439F-80AF-FDE925A8F850}" srcOrd="0" destOrd="0" presId="urn:microsoft.com/office/officeart/2005/8/layout/hierarchy2"/>
    <dgm:cxn modelId="{6200C03E-E469-4FD0-98F3-C6CE55224235}" type="presParOf" srcId="{5AA9E15C-E09D-4A69-BE80-1C4C472100B5}" destId="{47255542-3750-4184-A09C-0CC86E4FFFD3}" srcOrd="1" destOrd="0" presId="urn:microsoft.com/office/officeart/2005/8/layout/hierarchy2"/>
    <dgm:cxn modelId="{B0CA13A1-3436-4E56-BDB4-4B204734D7A7}" type="presParOf" srcId="{47255542-3750-4184-A09C-0CC86E4FFFD3}" destId="{11259116-6D55-49F8-9F79-A96B88E9CE11}" srcOrd="0" destOrd="0" presId="urn:microsoft.com/office/officeart/2005/8/layout/hierarchy2"/>
    <dgm:cxn modelId="{E745E6B9-7A27-4639-8A2A-3251A3C81414}" type="presParOf" srcId="{47255542-3750-4184-A09C-0CC86E4FFFD3}" destId="{CF495CBC-9E37-45CB-BD8B-4730D41647EF}" srcOrd="1" destOrd="0" presId="urn:microsoft.com/office/officeart/2005/8/layout/hierarchy2"/>
    <dgm:cxn modelId="{0A0085C5-5C48-4661-9D5C-78E2355881CD}" type="presParOf" srcId="{CF495CBC-9E37-45CB-BD8B-4730D41647EF}" destId="{3162B57E-35F1-4E4E-BDE7-1E94A74EFB21}" srcOrd="0" destOrd="0" presId="urn:microsoft.com/office/officeart/2005/8/layout/hierarchy2"/>
    <dgm:cxn modelId="{73857553-3326-4850-96B2-E9822B0B8636}" type="presParOf" srcId="{3162B57E-35F1-4E4E-BDE7-1E94A74EFB21}" destId="{CE6742AB-B26D-42A8-96EA-B1C65920A80F}" srcOrd="0" destOrd="0" presId="urn:microsoft.com/office/officeart/2005/8/layout/hierarchy2"/>
    <dgm:cxn modelId="{15B55197-E30E-4317-AD1D-D57FDD855991}" type="presParOf" srcId="{CF495CBC-9E37-45CB-BD8B-4730D41647EF}" destId="{985DF08C-706F-46BA-A0D9-1A317E8ECE1E}" srcOrd="1" destOrd="0" presId="urn:microsoft.com/office/officeart/2005/8/layout/hierarchy2"/>
    <dgm:cxn modelId="{F33E49CD-505B-432F-90F6-D928B13E4571}" type="presParOf" srcId="{985DF08C-706F-46BA-A0D9-1A317E8ECE1E}" destId="{A8C072D5-7500-481E-89C1-662CD3F89B25}" srcOrd="0" destOrd="0" presId="urn:microsoft.com/office/officeart/2005/8/layout/hierarchy2"/>
    <dgm:cxn modelId="{35F078E7-32D2-41CE-8CEC-9D017CF05AEF}" type="presParOf" srcId="{985DF08C-706F-46BA-A0D9-1A317E8ECE1E}" destId="{1C01BA8D-564F-4449-AD1A-AED79AEADE55}" srcOrd="1" destOrd="0" presId="urn:microsoft.com/office/officeart/2005/8/layout/hierarchy2"/>
    <dgm:cxn modelId="{4B8B095F-807B-4555-9D77-BC8A3B822543}" type="presParOf" srcId="{3DF3C34E-9C82-41FD-AD2D-40399F6131AE}" destId="{4F50A76B-F9E4-4020-8353-C332B45140E2}" srcOrd="6" destOrd="0" presId="urn:microsoft.com/office/officeart/2005/8/layout/hierarchy2"/>
    <dgm:cxn modelId="{63A34EE0-D58A-4870-83F7-51968D9F17CF}" type="presParOf" srcId="{4F50A76B-F9E4-4020-8353-C332B45140E2}" destId="{066A0396-9F40-469D-A071-81C015618298}" srcOrd="0" destOrd="0" presId="urn:microsoft.com/office/officeart/2005/8/layout/hierarchy2"/>
    <dgm:cxn modelId="{1F8230B0-8CD5-4866-82E8-B23087294DB5}" type="presParOf" srcId="{3DF3C34E-9C82-41FD-AD2D-40399F6131AE}" destId="{D8D8940B-3BBA-49C1-A349-715C9CF948A2}" srcOrd="7" destOrd="0" presId="urn:microsoft.com/office/officeart/2005/8/layout/hierarchy2"/>
    <dgm:cxn modelId="{35BFC60E-EA14-4E09-A787-1E83AB91C7E1}" type="presParOf" srcId="{D8D8940B-3BBA-49C1-A349-715C9CF948A2}" destId="{8D4438EC-069E-4608-A452-ED48EC41360B}" srcOrd="0" destOrd="0" presId="urn:microsoft.com/office/officeart/2005/8/layout/hierarchy2"/>
    <dgm:cxn modelId="{DBD72533-7754-432C-B1F3-9982BECEA705}" type="presParOf" srcId="{D8D8940B-3BBA-49C1-A349-715C9CF948A2}" destId="{0AF5C83F-6253-4820-B768-A85B29730A55}" srcOrd="1" destOrd="0" presId="urn:microsoft.com/office/officeart/2005/8/layout/hierarchy2"/>
    <dgm:cxn modelId="{60AC576B-69AC-453A-B98F-A44A9EDCDFB4}" type="presParOf" srcId="{3DF3C34E-9C82-41FD-AD2D-40399F6131AE}" destId="{E85A068C-B0C2-4061-81C8-FC8DAF26CC94}" srcOrd="8" destOrd="0" presId="urn:microsoft.com/office/officeart/2005/8/layout/hierarchy2"/>
    <dgm:cxn modelId="{935557C9-D338-4534-BA2A-93C88C7170F2}" type="presParOf" srcId="{E85A068C-B0C2-4061-81C8-FC8DAF26CC94}" destId="{70F351DA-1DB9-4953-8A57-5633BE760E64}" srcOrd="0" destOrd="0" presId="urn:microsoft.com/office/officeart/2005/8/layout/hierarchy2"/>
    <dgm:cxn modelId="{2B725530-E484-4F0B-B460-EDA671775ECB}" type="presParOf" srcId="{3DF3C34E-9C82-41FD-AD2D-40399F6131AE}" destId="{A8396697-99CB-47CF-85BE-91F8DEDB5032}" srcOrd="9" destOrd="0" presId="urn:microsoft.com/office/officeart/2005/8/layout/hierarchy2"/>
    <dgm:cxn modelId="{AF09836B-6DE7-48EF-9759-F50A9EAB8D05}" type="presParOf" srcId="{A8396697-99CB-47CF-85BE-91F8DEDB5032}" destId="{4C81B338-FA1F-4BE2-8FFA-306AD4129EEA}" srcOrd="0" destOrd="0" presId="urn:microsoft.com/office/officeart/2005/8/layout/hierarchy2"/>
    <dgm:cxn modelId="{8D79823E-1546-4A2A-9641-A9ABF9DFE3D3}" type="presParOf" srcId="{A8396697-99CB-47CF-85BE-91F8DEDB5032}" destId="{3F1801A0-BD41-4755-B06C-6C096B37F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C65F1-E38A-4BF1-BDF6-92963651B962}" type="doc">
      <dgm:prSet loTypeId="urn:microsoft.com/office/officeart/2005/8/layout/architecture+Icon" loCatId="hierarchy" qsTypeId="urn:microsoft.com/office/officeart/2005/8/quickstyle/3d5" qsCatId="3D" csTypeId="urn:microsoft.com/office/officeart/2005/8/colors/accent0_3" csCatId="mainScheme" phldr="1"/>
      <dgm:spPr/>
      <dgm:t>
        <a:bodyPr/>
        <a:lstStyle/>
        <a:p>
          <a:endParaRPr lang="en-US"/>
        </a:p>
      </dgm:t>
    </dgm:pt>
    <dgm:pt modelId="{14B0E1B8-2991-4A9B-BF6A-2140E54CA315}">
      <dgm:prSet phldrT="[Text]" custT="1"/>
      <dgm:spPr/>
      <dgm:t>
        <a:bodyPr/>
        <a:lstStyle/>
        <a:p>
          <a:r>
            <a:rPr lang="en-US" sz="2800" dirty="0" smtClean="0"/>
            <a:t>Wiretap</a:t>
          </a:r>
        </a:p>
        <a:p>
          <a:r>
            <a:rPr lang="en-US" sz="1800" dirty="0" smtClean="0"/>
            <a:t>C API</a:t>
          </a:r>
          <a:endParaRPr lang="en-US" sz="2800" dirty="0"/>
        </a:p>
      </dgm:t>
    </dgm:pt>
    <dgm:pt modelId="{9D934F49-43B1-4476-9769-0237147429B7}" type="parTrans" cxnId="{7C1D2220-1B20-449B-BAB7-E67307DBD914}">
      <dgm:prSet/>
      <dgm:spPr/>
      <dgm:t>
        <a:bodyPr/>
        <a:lstStyle/>
        <a:p>
          <a:endParaRPr lang="en-US" sz="1600"/>
        </a:p>
      </dgm:t>
    </dgm:pt>
    <dgm:pt modelId="{87B7A319-CF56-406D-9B57-48D3BBAF383A}" type="sibTrans" cxnId="{7C1D2220-1B20-449B-BAB7-E67307DBD914}">
      <dgm:prSet/>
      <dgm:spPr/>
      <dgm:t>
        <a:bodyPr/>
        <a:lstStyle/>
        <a:p>
          <a:endParaRPr lang="en-US" sz="1600"/>
        </a:p>
      </dgm:t>
    </dgm:pt>
    <dgm:pt modelId="{B8E428C1-0BE1-425C-866F-EC8C58023996}">
      <dgm:prSet phldrT="[Text]" custT="1"/>
      <dgm:spPr/>
      <dgm:t>
        <a:bodyPr/>
        <a:lstStyle/>
        <a:p>
          <a:r>
            <a:rPr lang="en-US" sz="2400" dirty="0" err="1" smtClean="0"/>
            <a:t>Deduplication</a:t>
          </a:r>
          <a:r>
            <a:rPr lang="en-US" sz="2400" dirty="0" smtClean="0"/>
            <a:t> Logic</a:t>
          </a:r>
        </a:p>
        <a:p>
          <a:r>
            <a:rPr lang="en-US" sz="1600" dirty="0" smtClean="0"/>
            <a:t>Model</a:t>
          </a:r>
          <a:endParaRPr lang="en-US" sz="1600" dirty="0"/>
        </a:p>
      </dgm:t>
    </dgm:pt>
    <dgm:pt modelId="{9D887384-97FA-4650-B75D-BB9C20CD11A0}" type="parTrans" cxnId="{AE4C16D9-3E7C-47C1-85DE-ABFDA30E1CCC}">
      <dgm:prSet/>
      <dgm:spPr/>
      <dgm:t>
        <a:bodyPr/>
        <a:lstStyle/>
        <a:p>
          <a:endParaRPr lang="en-US" sz="1600"/>
        </a:p>
      </dgm:t>
    </dgm:pt>
    <dgm:pt modelId="{72D25DDF-AD30-4F74-8B08-14F1EE615F94}" type="sibTrans" cxnId="{AE4C16D9-3E7C-47C1-85DE-ABFDA30E1CCC}">
      <dgm:prSet/>
      <dgm:spPr/>
      <dgm:t>
        <a:bodyPr/>
        <a:lstStyle/>
        <a:p>
          <a:endParaRPr lang="en-US" sz="1600"/>
        </a:p>
      </dgm:t>
    </dgm:pt>
    <dgm:pt modelId="{76278E3B-623C-4561-A06E-50261519F9C4}">
      <dgm:prSet phldrT="[Text]" custT="1"/>
      <dgm:spPr/>
      <dgm:t>
        <a:bodyPr/>
        <a:lstStyle/>
        <a:p>
          <a:r>
            <a:rPr lang="en-US" sz="2400" dirty="0" smtClean="0"/>
            <a:t>UI Interaction Logic</a:t>
          </a:r>
        </a:p>
        <a:p>
          <a:r>
            <a:rPr lang="en-US" sz="1600" dirty="0" smtClean="0"/>
            <a:t>View Models</a:t>
          </a:r>
          <a:endParaRPr lang="en-US" sz="1600" dirty="0"/>
        </a:p>
      </dgm:t>
    </dgm:pt>
    <dgm:pt modelId="{621396B2-11B7-4BF9-849B-7541A58C97AB}" type="parTrans" cxnId="{BF38830D-5A9F-4AAF-B09E-36EC90A90C0B}">
      <dgm:prSet/>
      <dgm:spPr/>
      <dgm:t>
        <a:bodyPr/>
        <a:lstStyle/>
        <a:p>
          <a:endParaRPr lang="en-US" sz="1600"/>
        </a:p>
      </dgm:t>
    </dgm:pt>
    <dgm:pt modelId="{41087E5B-161D-4848-A329-E65E4D5F69E7}" type="sibTrans" cxnId="{BF38830D-5A9F-4AAF-B09E-36EC90A90C0B}">
      <dgm:prSet/>
      <dgm:spPr/>
      <dgm:t>
        <a:bodyPr/>
        <a:lstStyle/>
        <a:p>
          <a:endParaRPr lang="en-US" sz="1600"/>
        </a:p>
      </dgm:t>
    </dgm:pt>
    <dgm:pt modelId="{0E9B85D8-E502-4FC9-91EC-B5ADE08B0C38}">
      <dgm:prSet phldrT="[Text]" custT="1"/>
      <dgm:spPr/>
      <dgm:t>
        <a:bodyPr/>
        <a:lstStyle/>
        <a:p>
          <a:r>
            <a:rPr lang="en-US" sz="2400" dirty="0" smtClean="0"/>
            <a:t>UI Presentation</a:t>
          </a:r>
        </a:p>
        <a:p>
          <a:r>
            <a:rPr lang="en-US" sz="1600" dirty="0" smtClean="0"/>
            <a:t>WPF Views</a:t>
          </a:r>
          <a:endParaRPr lang="en-US" sz="1600" dirty="0"/>
        </a:p>
      </dgm:t>
    </dgm:pt>
    <dgm:pt modelId="{A7757C95-4CCD-4C54-9B91-021C3504F542}" type="parTrans" cxnId="{490779E8-96BC-4CFA-B425-C2D06DF33573}">
      <dgm:prSet/>
      <dgm:spPr/>
      <dgm:t>
        <a:bodyPr/>
        <a:lstStyle/>
        <a:p>
          <a:endParaRPr lang="en-US" sz="1600"/>
        </a:p>
      </dgm:t>
    </dgm:pt>
    <dgm:pt modelId="{D00F17C0-1BBB-4580-9E83-F27C9238FB61}" type="sibTrans" cxnId="{490779E8-96BC-4CFA-B425-C2D06DF33573}">
      <dgm:prSet/>
      <dgm:spPr/>
      <dgm:t>
        <a:bodyPr/>
        <a:lstStyle/>
        <a:p>
          <a:endParaRPr lang="en-US" sz="1600"/>
        </a:p>
      </dgm:t>
    </dgm:pt>
    <dgm:pt modelId="{E8F935A5-8808-479E-83CD-CE5ECD120C35}">
      <dgm:prSet phldrT="[Text]" custT="1"/>
      <dgm:spPr/>
      <dgm:t>
        <a:bodyPr/>
        <a:lstStyle/>
        <a:p>
          <a:r>
            <a:rPr lang="en-US" sz="2400" dirty="0" smtClean="0"/>
            <a:t>.NET Wrapper</a:t>
          </a:r>
        </a:p>
        <a:p>
          <a:r>
            <a:rPr lang="en-US" sz="1600" dirty="0" smtClean="0"/>
            <a:t>Object-Oriented Interop, </a:t>
          </a:r>
          <a:r>
            <a:rPr lang="en-US" sz="1600" dirty="0" err="1" smtClean="0"/>
            <a:t>Timeshifting</a:t>
          </a:r>
          <a:r>
            <a:rPr lang="en-US" sz="1600" dirty="0" smtClean="0"/>
            <a:t> &amp; Merging</a:t>
          </a:r>
          <a:endParaRPr lang="en-US" sz="2400" dirty="0"/>
        </a:p>
      </dgm:t>
    </dgm:pt>
    <dgm:pt modelId="{4DD48609-8E41-492B-8203-CD014805717C}" type="parTrans" cxnId="{7B0D029F-F2D6-4F50-9124-D844867A84FB}">
      <dgm:prSet/>
      <dgm:spPr/>
      <dgm:t>
        <a:bodyPr/>
        <a:lstStyle/>
        <a:p>
          <a:endParaRPr lang="en-US" sz="1600"/>
        </a:p>
      </dgm:t>
    </dgm:pt>
    <dgm:pt modelId="{55C7B620-80A2-40DC-B9A2-3184F11E6700}" type="sibTrans" cxnId="{7B0D029F-F2D6-4F50-9124-D844867A84FB}">
      <dgm:prSet/>
      <dgm:spPr/>
      <dgm:t>
        <a:bodyPr/>
        <a:lstStyle/>
        <a:p>
          <a:endParaRPr lang="en-US" sz="1600"/>
        </a:p>
      </dgm:t>
    </dgm:pt>
    <dgm:pt modelId="{ADD14C67-AE48-44C0-88C3-BD79F4638B46}" type="pres">
      <dgm:prSet presAssocID="{0BDC65F1-E38A-4BF1-BDF6-92963651B962}" presName="Name0" presStyleCnt="0">
        <dgm:presLayoutVars>
          <dgm:chPref val="1"/>
          <dgm:dir/>
          <dgm:animOne val="branch"/>
          <dgm:animLvl val="lvl"/>
          <dgm:resizeHandles/>
        </dgm:presLayoutVars>
      </dgm:prSet>
      <dgm:spPr/>
      <dgm:t>
        <a:bodyPr/>
        <a:lstStyle/>
        <a:p>
          <a:endParaRPr lang="en-US"/>
        </a:p>
      </dgm:t>
    </dgm:pt>
    <dgm:pt modelId="{B7433D57-4839-439C-9B90-59D9B83C7C3C}" type="pres">
      <dgm:prSet presAssocID="{14B0E1B8-2991-4A9B-BF6A-2140E54CA315}" presName="vertOne" presStyleCnt="0"/>
      <dgm:spPr/>
    </dgm:pt>
    <dgm:pt modelId="{00FABC45-70F9-413E-8A68-7EC814C7314D}" type="pres">
      <dgm:prSet presAssocID="{14B0E1B8-2991-4A9B-BF6A-2140E54CA315}" presName="txOne" presStyleLbl="node0" presStyleIdx="0" presStyleCnt="1">
        <dgm:presLayoutVars>
          <dgm:chPref val="3"/>
        </dgm:presLayoutVars>
      </dgm:prSet>
      <dgm:spPr/>
      <dgm:t>
        <a:bodyPr/>
        <a:lstStyle/>
        <a:p>
          <a:endParaRPr lang="en-US"/>
        </a:p>
      </dgm:t>
    </dgm:pt>
    <dgm:pt modelId="{9C58DF1F-8EDA-42E0-A4D8-D70392E124CB}" type="pres">
      <dgm:prSet presAssocID="{14B0E1B8-2991-4A9B-BF6A-2140E54CA315}" presName="parTransOne" presStyleCnt="0"/>
      <dgm:spPr/>
    </dgm:pt>
    <dgm:pt modelId="{8C2861D0-CC16-4DD2-90AF-E6F319E9026B}" type="pres">
      <dgm:prSet presAssocID="{14B0E1B8-2991-4A9B-BF6A-2140E54CA315}" presName="horzOne" presStyleCnt="0"/>
      <dgm:spPr/>
    </dgm:pt>
    <dgm:pt modelId="{F0376727-5469-49F2-BA93-6B412777486D}" type="pres">
      <dgm:prSet presAssocID="{E8F935A5-8808-479E-83CD-CE5ECD120C35}" presName="vertTwo" presStyleCnt="0"/>
      <dgm:spPr/>
    </dgm:pt>
    <dgm:pt modelId="{1D6D4622-90D4-41BF-BBFF-D054E87409F9}" type="pres">
      <dgm:prSet presAssocID="{E8F935A5-8808-479E-83CD-CE5ECD120C35}" presName="txTwo" presStyleLbl="node2" presStyleIdx="0" presStyleCnt="1">
        <dgm:presLayoutVars>
          <dgm:chPref val="3"/>
        </dgm:presLayoutVars>
      </dgm:prSet>
      <dgm:spPr/>
      <dgm:t>
        <a:bodyPr/>
        <a:lstStyle/>
        <a:p>
          <a:endParaRPr lang="en-US"/>
        </a:p>
      </dgm:t>
    </dgm:pt>
    <dgm:pt modelId="{D1365CD6-B6B9-4A2E-A69D-9596DDAC352D}" type="pres">
      <dgm:prSet presAssocID="{E8F935A5-8808-479E-83CD-CE5ECD120C35}" presName="parTransTwo" presStyleCnt="0"/>
      <dgm:spPr/>
    </dgm:pt>
    <dgm:pt modelId="{42C4B230-F584-4D48-9495-1038C5CCCC50}" type="pres">
      <dgm:prSet presAssocID="{E8F935A5-8808-479E-83CD-CE5ECD120C35}" presName="horzTwo" presStyleCnt="0"/>
      <dgm:spPr/>
    </dgm:pt>
    <dgm:pt modelId="{CD0CA330-E18F-41FE-BC11-FE0CA1E19556}" type="pres">
      <dgm:prSet presAssocID="{B8E428C1-0BE1-425C-866F-EC8C58023996}" presName="vertThree" presStyleCnt="0"/>
      <dgm:spPr/>
    </dgm:pt>
    <dgm:pt modelId="{E2A863C4-E020-4EE7-85C2-1BE6FC1F6753}" type="pres">
      <dgm:prSet presAssocID="{B8E428C1-0BE1-425C-866F-EC8C58023996}" presName="txThree" presStyleLbl="node3" presStyleIdx="0" presStyleCnt="1">
        <dgm:presLayoutVars>
          <dgm:chPref val="3"/>
        </dgm:presLayoutVars>
      </dgm:prSet>
      <dgm:spPr/>
      <dgm:t>
        <a:bodyPr/>
        <a:lstStyle/>
        <a:p>
          <a:endParaRPr lang="en-US"/>
        </a:p>
      </dgm:t>
    </dgm:pt>
    <dgm:pt modelId="{1E05BB38-7222-4A95-A784-8CFA0F2FB3A7}" type="pres">
      <dgm:prSet presAssocID="{B8E428C1-0BE1-425C-866F-EC8C58023996}" presName="parTransThree" presStyleCnt="0"/>
      <dgm:spPr/>
    </dgm:pt>
    <dgm:pt modelId="{DE51750E-C08C-41F5-AE77-A7F60A7C552D}" type="pres">
      <dgm:prSet presAssocID="{B8E428C1-0BE1-425C-866F-EC8C58023996}" presName="horzThree" presStyleCnt="0"/>
      <dgm:spPr/>
    </dgm:pt>
    <dgm:pt modelId="{F6F17164-CA44-4264-BE4E-32A686CF6D52}" type="pres">
      <dgm:prSet presAssocID="{76278E3B-623C-4561-A06E-50261519F9C4}" presName="vertFour" presStyleCnt="0">
        <dgm:presLayoutVars>
          <dgm:chPref val="3"/>
        </dgm:presLayoutVars>
      </dgm:prSet>
      <dgm:spPr/>
    </dgm:pt>
    <dgm:pt modelId="{6E7A272B-9401-45DB-8293-3892E132B1F1}" type="pres">
      <dgm:prSet presAssocID="{76278E3B-623C-4561-A06E-50261519F9C4}" presName="txFour" presStyleLbl="node4" presStyleIdx="0" presStyleCnt="2">
        <dgm:presLayoutVars>
          <dgm:chPref val="3"/>
        </dgm:presLayoutVars>
      </dgm:prSet>
      <dgm:spPr/>
      <dgm:t>
        <a:bodyPr/>
        <a:lstStyle/>
        <a:p>
          <a:endParaRPr lang="en-US"/>
        </a:p>
      </dgm:t>
    </dgm:pt>
    <dgm:pt modelId="{CFD140B2-7EAE-4F21-BE7D-9E8A753791A3}" type="pres">
      <dgm:prSet presAssocID="{76278E3B-623C-4561-A06E-50261519F9C4}" presName="parTransFour" presStyleCnt="0"/>
      <dgm:spPr/>
    </dgm:pt>
    <dgm:pt modelId="{F272F4EE-5869-40FA-9DD6-7B945B1DDD7F}" type="pres">
      <dgm:prSet presAssocID="{76278E3B-623C-4561-A06E-50261519F9C4}" presName="horzFour" presStyleCnt="0"/>
      <dgm:spPr/>
    </dgm:pt>
    <dgm:pt modelId="{8EB6E453-D1A0-48DF-97C5-F0E1AE3E5C15}" type="pres">
      <dgm:prSet presAssocID="{0E9B85D8-E502-4FC9-91EC-B5ADE08B0C38}" presName="vertFour" presStyleCnt="0">
        <dgm:presLayoutVars>
          <dgm:chPref val="3"/>
        </dgm:presLayoutVars>
      </dgm:prSet>
      <dgm:spPr/>
    </dgm:pt>
    <dgm:pt modelId="{9C385C00-F12D-4353-9645-2A335E5B4A6A}" type="pres">
      <dgm:prSet presAssocID="{0E9B85D8-E502-4FC9-91EC-B5ADE08B0C38}" presName="txFour" presStyleLbl="node4" presStyleIdx="1" presStyleCnt="2">
        <dgm:presLayoutVars>
          <dgm:chPref val="3"/>
        </dgm:presLayoutVars>
      </dgm:prSet>
      <dgm:spPr/>
      <dgm:t>
        <a:bodyPr/>
        <a:lstStyle/>
        <a:p>
          <a:endParaRPr lang="en-US"/>
        </a:p>
      </dgm:t>
    </dgm:pt>
    <dgm:pt modelId="{24608096-0931-4B05-A4DB-2E685624EE92}" type="pres">
      <dgm:prSet presAssocID="{0E9B85D8-E502-4FC9-91EC-B5ADE08B0C38}" presName="horzFour" presStyleCnt="0"/>
      <dgm:spPr/>
    </dgm:pt>
  </dgm:ptLst>
  <dgm:cxnLst>
    <dgm:cxn modelId="{18BA55B2-5689-49D9-9BC1-A9ADCCFB504D}" type="presOf" srcId="{76278E3B-623C-4561-A06E-50261519F9C4}" destId="{6E7A272B-9401-45DB-8293-3892E132B1F1}" srcOrd="0" destOrd="0" presId="urn:microsoft.com/office/officeart/2005/8/layout/architecture+Icon"/>
    <dgm:cxn modelId="{E8D397F3-2994-4C32-9825-3E10DD7EF446}" type="presOf" srcId="{E8F935A5-8808-479E-83CD-CE5ECD120C35}" destId="{1D6D4622-90D4-41BF-BBFF-D054E87409F9}" srcOrd="0" destOrd="0" presId="urn:microsoft.com/office/officeart/2005/8/layout/architecture+Icon"/>
    <dgm:cxn modelId="{33875CEA-36DC-492D-AA03-D515B7BDDAC5}" type="presOf" srcId="{14B0E1B8-2991-4A9B-BF6A-2140E54CA315}" destId="{00FABC45-70F9-413E-8A68-7EC814C7314D}" srcOrd="0" destOrd="0" presId="urn:microsoft.com/office/officeart/2005/8/layout/architecture+Icon"/>
    <dgm:cxn modelId="{F5CD0F45-AD6D-4302-8A48-7365F176C9F3}" type="presOf" srcId="{0BDC65F1-E38A-4BF1-BDF6-92963651B962}" destId="{ADD14C67-AE48-44C0-88C3-BD79F4638B46}" srcOrd="0" destOrd="0" presId="urn:microsoft.com/office/officeart/2005/8/layout/architecture+Icon"/>
    <dgm:cxn modelId="{B6ACFBDB-FEC1-40FB-A008-09773B26A998}" type="presOf" srcId="{0E9B85D8-E502-4FC9-91EC-B5ADE08B0C38}" destId="{9C385C00-F12D-4353-9645-2A335E5B4A6A}" srcOrd="0" destOrd="0" presId="urn:microsoft.com/office/officeart/2005/8/layout/architecture+Icon"/>
    <dgm:cxn modelId="{AE4C16D9-3E7C-47C1-85DE-ABFDA30E1CCC}" srcId="{E8F935A5-8808-479E-83CD-CE5ECD120C35}" destId="{B8E428C1-0BE1-425C-866F-EC8C58023996}" srcOrd="0" destOrd="0" parTransId="{9D887384-97FA-4650-B75D-BB9C20CD11A0}" sibTransId="{72D25DDF-AD30-4F74-8B08-14F1EE615F94}"/>
    <dgm:cxn modelId="{923FA779-1E39-4392-AE38-7BBB8305D49F}" type="presOf" srcId="{B8E428C1-0BE1-425C-866F-EC8C58023996}" destId="{E2A863C4-E020-4EE7-85C2-1BE6FC1F6753}" srcOrd="0" destOrd="0" presId="urn:microsoft.com/office/officeart/2005/8/layout/architecture+Icon"/>
    <dgm:cxn modelId="{7C1D2220-1B20-449B-BAB7-E67307DBD914}" srcId="{0BDC65F1-E38A-4BF1-BDF6-92963651B962}" destId="{14B0E1B8-2991-4A9B-BF6A-2140E54CA315}" srcOrd="0" destOrd="0" parTransId="{9D934F49-43B1-4476-9769-0237147429B7}" sibTransId="{87B7A319-CF56-406D-9B57-48D3BBAF383A}"/>
    <dgm:cxn modelId="{490779E8-96BC-4CFA-B425-C2D06DF33573}" srcId="{76278E3B-623C-4561-A06E-50261519F9C4}" destId="{0E9B85D8-E502-4FC9-91EC-B5ADE08B0C38}" srcOrd="0" destOrd="0" parTransId="{A7757C95-4CCD-4C54-9B91-021C3504F542}" sibTransId="{D00F17C0-1BBB-4580-9E83-F27C9238FB61}"/>
    <dgm:cxn modelId="{BF38830D-5A9F-4AAF-B09E-36EC90A90C0B}" srcId="{B8E428C1-0BE1-425C-866F-EC8C58023996}" destId="{76278E3B-623C-4561-A06E-50261519F9C4}" srcOrd="0" destOrd="0" parTransId="{621396B2-11B7-4BF9-849B-7541A58C97AB}" sibTransId="{41087E5B-161D-4848-A329-E65E4D5F69E7}"/>
    <dgm:cxn modelId="{7B0D029F-F2D6-4F50-9124-D844867A84FB}" srcId="{14B0E1B8-2991-4A9B-BF6A-2140E54CA315}" destId="{E8F935A5-8808-479E-83CD-CE5ECD120C35}" srcOrd="0" destOrd="0" parTransId="{4DD48609-8E41-492B-8203-CD014805717C}" sibTransId="{55C7B620-80A2-40DC-B9A2-3184F11E6700}"/>
    <dgm:cxn modelId="{71676155-2587-41CD-9772-0CA77BABE6B6}" type="presParOf" srcId="{ADD14C67-AE48-44C0-88C3-BD79F4638B46}" destId="{B7433D57-4839-439C-9B90-59D9B83C7C3C}" srcOrd="0" destOrd="0" presId="urn:microsoft.com/office/officeart/2005/8/layout/architecture+Icon"/>
    <dgm:cxn modelId="{6CCC649A-A13F-4650-BA4A-3413ED9D7BFE}" type="presParOf" srcId="{B7433D57-4839-439C-9B90-59D9B83C7C3C}" destId="{00FABC45-70F9-413E-8A68-7EC814C7314D}" srcOrd="0" destOrd="0" presId="urn:microsoft.com/office/officeart/2005/8/layout/architecture+Icon"/>
    <dgm:cxn modelId="{2F1CF843-3F82-4546-B597-EDA68A476245}" type="presParOf" srcId="{B7433D57-4839-439C-9B90-59D9B83C7C3C}" destId="{9C58DF1F-8EDA-42E0-A4D8-D70392E124CB}" srcOrd="1" destOrd="0" presId="urn:microsoft.com/office/officeart/2005/8/layout/architecture+Icon"/>
    <dgm:cxn modelId="{C140A910-1C00-4E9B-9CED-644CD3E063DE}" type="presParOf" srcId="{B7433D57-4839-439C-9B90-59D9B83C7C3C}" destId="{8C2861D0-CC16-4DD2-90AF-E6F319E9026B}" srcOrd="2" destOrd="0" presId="urn:microsoft.com/office/officeart/2005/8/layout/architecture+Icon"/>
    <dgm:cxn modelId="{560DB5FB-20B9-4265-B77F-1A37516FF4FF}" type="presParOf" srcId="{8C2861D0-CC16-4DD2-90AF-E6F319E9026B}" destId="{F0376727-5469-49F2-BA93-6B412777486D}" srcOrd="0" destOrd="0" presId="urn:microsoft.com/office/officeart/2005/8/layout/architecture+Icon"/>
    <dgm:cxn modelId="{69254A73-B66B-45A7-A10E-0DCCEBF50F8A}" type="presParOf" srcId="{F0376727-5469-49F2-BA93-6B412777486D}" destId="{1D6D4622-90D4-41BF-BBFF-D054E87409F9}" srcOrd="0" destOrd="0" presId="urn:microsoft.com/office/officeart/2005/8/layout/architecture+Icon"/>
    <dgm:cxn modelId="{D8FADEE8-FCA4-45BD-95CA-AF5B037179C5}" type="presParOf" srcId="{F0376727-5469-49F2-BA93-6B412777486D}" destId="{D1365CD6-B6B9-4A2E-A69D-9596DDAC352D}" srcOrd="1" destOrd="0" presId="urn:microsoft.com/office/officeart/2005/8/layout/architecture+Icon"/>
    <dgm:cxn modelId="{98BEF007-C664-4225-81C4-E6FF14DAD4B5}" type="presParOf" srcId="{F0376727-5469-49F2-BA93-6B412777486D}" destId="{42C4B230-F584-4D48-9495-1038C5CCCC50}" srcOrd="2" destOrd="0" presId="urn:microsoft.com/office/officeart/2005/8/layout/architecture+Icon"/>
    <dgm:cxn modelId="{8F6DA57B-A364-4FA1-8E97-646E41603953}" type="presParOf" srcId="{42C4B230-F584-4D48-9495-1038C5CCCC50}" destId="{CD0CA330-E18F-41FE-BC11-FE0CA1E19556}" srcOrd="0" destOrd="0" presId="urn:microsoft.com/office/officeart/2005/8/layout/architecture+Icon"/>
    <dgm:cxn modelId="{D67B0516-79D4-4F2A-BAD5-1E2CF5B9943F}" type="presParOf" srcId="{CD0CA330-E18F-41FE-BC11-FE0CA1E19556}" destId="{E2A863C4-E020-4EE7-85C2-1BE6FC1F6753}" srcOrd="0" destOrd="0" presId="urn:microsoft.com/office/officeart/2005/8/layout/architecture+Icon"/>
    <dgm:cxn modelId="{8830DE0F-A862-401E-A11C-DAA5136F5A3C}" type="presParOf" srcId="{CD0CA330-E18F-41FE-BC11-FE0CA1E19556}" destId="{1E05BB38-7222-4A95-A784-8CFA0F2FB3A7}" srcOrd="1" destOrd="0" presId="urn:microsoft.com/office/officeart/2005/8/layout/architecture+Icon"/>
    <dgm:cxn modelId="{EB13EC2E-02DA-423D-9082-9228EEA03C52}" type="presParOf" srcId="{CD0CA330-E18F-41FE-BC11-FE0CA1E19556}" destId="{DE51750E-C08C-41F5-AE77-A7F60A7C552D}" srcOrd="2" destOrd="0" presId="urn:microsoft.com/office/officeart/2005/8/layout/architecture+Icon"/>
    <dgm:cxn modelId="{BDCF51F5-B99B-4D23-963D-A2A3134DF144}" type="presParOf" srcId="{DE51750E-C08C-41F5-AE77-A7F60A7C552D}" destId="{F6F17164-CA44-4264-BE4E-32A686CF6D52}" srcOrd="0" destOrd="0" presId="urn:microsoft.com/office/officeart/2005/8/layout/architecture+Icon"/>
    <dgm:cxn modelId="{B65BF6AC-88E7-4E19-9D08-1F41A0CB29F2}" type="presParOf" srcId="{F6F17164-CA44-4264-BE4E-32A686CF6D52}" destId="{6E7A272B-9401-45DB-8293-3892E132B1F1}" srcOrd="0" destOrd="0" presId="urn:microsoft.com/office/officeart/2005/8/layout/architecture+Icon"/>
    <dgm:cxn modelId="{1B798601-1B8E-4BCF-BCAD-3324C08AE8E8}" type="presParOf" srcId="{F6F17164-CA44-4264-BE4E-32A686CF6D52}" destId="{CFD140B2-7EAE-4F21-BE7D-9E8A753791A3}" srcOrd="1" destOrd="0" presId="urn:microsoft.com/office/officeart/2005/8/layout/architecture+Icon"/>
    <dgm:cxn modelId="{38771BAC-2F52-49CA-B994-A0B68BE95729}" type="presParOf" srcId="{F6F17164-CA44-4264-BE4E-32A686CF6D52}" destId="{F272F4EE-5869-40FA-9DD6-7B945B1DDD7F}" srcOrd="2" destOrd="0" presId="urn:microsoft.com/office/officeart/2005/8/layout/architecture+Icon"/>
    <dgm:cxn modelId="{2571039A-7A6D-4768-A639-87371A0D81D6}" type="presParOf" srcId="{F272F4EE-5869-40FA-9DD6-7B945B1DDD7F}" destId="{8EB6E453-D1A0-48DF-97C5-F0E1AE3E5C15}" srcOrd="0" destOrd="0" presId="urn:microsoft.com/office/officeart/2005/8/layout/architecture+Icon"/>
    <dgm:cxn modelId="{5F226838-0FEC-4638-A9E2-F526FCB0DD6A}" type="presParOf" srcId="{8EB6E453-D1A0-48DF-97C5-F0E1AE3E5C15}" destId="{9C385C00-F12D-4353-9645-2A335E5B4A6A}" srcOrd="0" destOrd="0" presId="urn:microsoft.com/office/officeart/2005/8/layout/architecture+Icon"/>
    <dgm:cxn modelId="{E793D526-8C04-4412-B48D-59D1503029CD}" type="presParOf" srcId="{8EB6E453-D1A0-48DF-97C5-F0E1AE3E5C15}" destId="{24608096-0931-4B05-A4DB-2E685624EE92}"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C65F1-E38A-4BF1-BDF6-92963651B962}" type="doc">
      <dgm:prSet loTypeId="urn:microsoft.com/office/officeart/2005/8/layout/architecture+Icon" loCatId="hierarchy" qsTypeId="urn:microsoft.com/office/officeart/2005/8/quickstyle/3d5" qsCatId="3D" csTypeId="urn:microsoft.com/office/officeart/2005/8/colors/accent0_3" csCatId="mainScheme" phldr="1"/>
      <dgm:spPr/>
      <dgm:t>
        <a:bodyPr/>
        <a:lstStyle/>
        <a:p>
          <a:endParaRPr lang="en-US"/>
        </a:p>
      </dgm:t>
    </dgm:pt>
    <dgm:pt modelId="{14B0E1B8-2991-4A9B-BF6A-2140E54CA315}">
      <dgm:prSet phldrT="[Text]" custT="1"/>
      <dgm:spPr/>
      <dgm:t>
        <a:bodyPr/>
        <a:lstStyle/>
        <a:p>
          <a:r>
            <a:rPr lang="en-US" sz="2800" dirty="0" smtClean="0"/>
            <a:t>Wiretap</a:t>
          </a:r>
        </a:p>
        <a:p>
          <a:r>
            <a:rPr lang="en-US" sz="1800" dirty="0" smtClean="0"/>
            <a:t>C API</a:t>
          </a:r>
          <a:endParaRPr lang="en-US" sz="2800" dirty="0"/>
        </a:p>
      </dgm:t>
    </dgm:pt>
    <dgm:pt modelId="{9D934F49-43B1-4476-9769-0237147429B7}" type="parTrans" cxnId="{7C1D2220-1B20-449B-BAB7-E67307DBD914}">
      <dgm:prSet/>
      <dgm:spPr/>
      <dgm:t>
        <a:bodyPr/>
        <a:lstStyle/>
        <a:p>
          <a:endParaRPr lang="en-US" sz="1600"/>
        </a:p>
      </dgm:t>
    </dgm:pt>
    <dgm:pt modelId="{87B7A319-CF56-406D-9B57-48D3BBAF383A}" type="sibTrans" cxnId="{7C1D2220-1B20-449B-BAB7-E67307DBD914}">
      <dgm:prSet/>
      <dgm:spPr/>
      <dgm:t>
        <a:bodyPr/>
        <a:lstStyle/>
        <a:p>
          <a:endParaRPr lang="en-US" sz="1600"/>
        </a:p>
      </dgm:t>
    </dgm:pt>
    <dgm:pt modelId="{B8E428C1-0BE1-425C-866F-EC8C58023996}">
      <dgm:prSet phldrT="[Text]" custT="1"/>
      <dgm:spPr/>
      <dgm:t>
        <a:bodyPr/>
        <a:lstStyle/>
        <a:p>
          <a:r>
            <a:rPr lang="en-US" sz="2400" dirty="0" err="1" smtClean="0"/>
            <a:t>Deduplication</a:t>
          </a:r>
          <a:r>
            <a:rPr lang="en-US" sz="2400" dirty="0" smtClean="0"/>
            <a:t> Logic</a:t>
          </a:r>
        </a:p>
        <a:p>
          <a:r>
            <a:rPr lang="en-US" sz="1600" dirty="0" smtClean="0"/>
            <a:t>Model</a:t>
          </a:r>
          <a:endParaRPr lang="en-US" sz="1600" dirty="0"/>
        </a:p>
      </dgm:t>
    </dgm:pt>
    <dgm:pt modelId="{9D887384-97FA-4650-B75D-BB9C20CD11A0}" type="parTrans" cxnId="{AE4C16D9-3E7C-47C1-85DE-ABFDA30E1CCC}">
      <dgm:prSet/>
      <dgm:spPr/>
      <dgm:t>
        <a:bodyPr/>
        <a:lstStyle/>
        <a:p>
          <a:endParaRPr lang="en-US" sz="1600"/>
        </a:p>
      </dgm:t>
    </dgm:pt>
    <dgm:pt modelId="{72D25DDF-AD30-4F74-8B08-14F1EE615F94}" type="sibTrans" cxnId="{AE4C16D9-3E7C-47C1-85DE-ABFDA30E1CCC}">
      <dgm:prSet/>
      <dgm:spPr/>
      <dgm:t>
        <a:bodyPr/>
        <a:lstStyle/>
        <a:p>
          <a:endParaRPr lang="en-US" sz="1600"/>
        </a:p>
      </dgm:t>
    </dgm:pt>
    <dgm:pt modelId="{76278E3B-623C-4561-A06E-50261519F9C4}">
      <dgm:prSet phldrT="[Text]" custT="1"/>
      <dgm:spPr/>
      <dgm:t>
        <a:bodyPr/>
        <a:lstStyle/>
        <a:p>
          <a:r>
            <a:rPr lang="en-US" sz="2400" dirty="0" smtClean="0"/>
            <a:t>UI Interaction Logic</a:t>
          </a:r>
        </a:p>
        <a:p>
          <a:r>
            <a:rPr lang="en-US" sz="1600" dirty="0" smtClean="0"/>
            <a:t>View Models</a:t>
          </a:r>
          <a:endParaRPr lang="en-US" sz="1600" dirty="0"/>
        </a:p>
      </dgm:t>
    </dgm:pt>
    <dgm:pt modelId="{621396B2-11B7-4BF9-849B-7541A58C97AB}" type="parTrans" cxnId="{BF38830D-5A9F-4AAF-B09E-36EC90A90C0B}">
      <dgm:prSet/>
      <dgm:spPr/>
      <dgm:t>
        <a:bodyPr/>
        <a:lstStyle/>
        <a:p>
          <a:endParaRPr lang="en-US" sz="1600"/>
        </a:p>
      </dgm:t>
    </dgm:pt>
    <dgm:pt modelId="{41087E5B-161D-4848-A329-E65E4D5F69E7}" type="sibTrans" cxnId="{BF38830D-5A9F-4AAF-B09E-36EC90A90C0B}">
      <dgm:prSet/>
      <dgm:spPr/>
      <dgm:t>
        <a:bodyPr/>
        <a:lstStyle/>
        <a:p>
          <a:endParaRPr lang="en-US" sz="1600"/>
        </a:p>
      </dgm:t>
    </dgm:pt>
    <dgm:pt modelId="{0E9B85D8-E502-4FC9-91EC-B5ADE08B0C38}">
      <dgm:prSet phldrT="[Text]" custT="1"/>
      <dgm:spPr/>
      <dgm:t>
        <a:bodyPr/>
        <a:lstStyle/>
        <a:p>
          <a:r>
            <a:rPr lang="en-US" sz="2400" dirty="0" smtClean="0"/>
            <a:t>UI Presentation</a:t>
          </a:r>
        </a:p>
        <a:p>
          <a:r>
            <a:rPr lang="en-US" sz="1600" dirty="0" smtClean="0"/>
            <a:t>WPF Views</a:t>
          </a:r>
          <a:endParaRPr lang="en-US" sz="1600" dirty="0"/>
        </a:p>
      </dgm:t>
    </dgm:pt>
    <dgm:pt modelId="{A7757C95-4CCD-4C54-9B91-021C3504F542}" type="parTrans" cxnId="{490779E8-96BC-4CFA-B425-C2D06DF33573}">
      <dgm:prSet/>
      <dgm:spPr/>
      <dgm:t>
        <a:bodyPr/>
        <a:lstStyle/>
        <a:p>
          <a:endParaRPr lang="en-US" sz="1600"/>
        </a:p>
      </dgm:t>
    </dgm:pt>
    <dgm:pt modelId="{D00F17C0-1BBB-4580-9E83-F27C9238FB61}" type="sibTrans" cxnId="{490779E8-96BC-4CFA-B425-C2D06DF33573}">
      <dgm:prSet/>
      <dgm:spPr/>
      <dgm:t>
        <a:bodyPr/>
        <a:lstStyle/>
        <a:p>
          <a:endParaRPr lang="en-US" sz="1600"/>
        </a:p>
      </dgm:t>
    </dgm:pt>
    <dgm:pt modelId="{E8F935A5-8808-479E-83CD-CE5ECD120C35}">
      <dgm:prSet phldrT="[Text]" custT="1"/>
      <dgm:spPr/>
      <dgm:t>
        <a:bodyPr/>
        <a:lstStyle/>
        <a:p>
          <a:r>
            <a:rPr lang="en-US" sz="2400" dirty="0" smtClean="0"/>
            <a:t>Wiretap .NET Wrapper</a:t>
          </a:r>
        </a:p>
        <a:p>
          <a:r>
            <a:rPr lang="en-US" sz="1600" dirty="0" smtClean="0"/>
            <a:t>Object-oriented Interop, </a:t>
          </a:r>
          <a:r>
            <a:rPr lang="en-US" sz="1600" dirty="0" err="1" smtClean="0"/>
            <a:t>Timeshifting</a:t>
          </a:r>
          <a:r>
            <a:rPr lang="en-US" sz="1600" dirty="0" smtClean="0"/>
            <a:t> &amp; Merging</a:t>
          </a:r>
          <a:endParaRPr lang="en-US" sz="2400" dirty="0"/>
        </a:p>
      </dgm:t>
    </dgm:pt>
    <dgm:pt modelId="{4DD48609-8E41-492B-8203-CD014805717C}" type="parTrans" cxnId="{7B0D029F-F2D6-4F50-9124-D844867A84FB}">
      <dgm:prSet/>
      <dgm:spPr/>
      <dgm:t>
        <a:bodyPr/>
        <a:lstStyle/>
        <a:p>
          <a:endParaRPr lang="en-US" sz="1600"/>
        </a:p>
      </dgm:t>
    </dgm:pt>
    <dgm:pt modelId="{55C7B620-80A2-40DC-B9A2-3184F11E6700}" type="sibTrans" cxnId="{7B0D029F-F2D6-4F50-9124-D844867A84FB}">
      <dgm:prSet/>
      <dgm:spPr/>
      <dgm:t>
        <a:bodyPr/>
        <a:lstStyle/>
        <a:p>
          <a:endParaRPr lang="en-US" sz="1600"/>
        </a:p>
      </dgm:t>
    </dgm:pt>
    <dgm:pt modelId="{ADD14C67-AE48-44C0-88C3-BD79F4638B46}" type="pres">
      <dgm:prSet presAssocID="{0BDC65F1-E38A-4BF1-BDF6-92963651B962}" presName="Name0" presStyleCnt="0">
        <dgm:presLayoutVars>
          <dgm:chPref val="1"/>
          <dgm:dir/>
          <dgm:animOne val="branch"/>
          <dgm:animLvl val="lvl"/>
          <dgm:resizeHandles/>
        </dgm:presLayoutVars>
      </dgm:prSet>
      <dgm:spPr/>
      <dgm:t>
        <a:bodyPr/>
        <a:lstStyle/>
        <a:p>
          <a:endParaRPr lang="en-US"/>
        </a:p>
      </dgm:t>
    </dgm:pt>
    <dgm:pt modelId="{B7433D57-4839-439C-9B90-59D9B83C7C3C}" type="pres">
      <dgm:prSet presAssocID="{14B0E1B8-2991-4A9B-BF6A-2140E54CA315}" presName="vertOne" presStyleCnt="0"/>
      <dgm:spPr/>
    </dgm:pt>
    <dgm:pt modelId="{00FABC45-70F9-413E-8A68-7EC814C7314D}" type="pres">
      <dgm:prSet presAssocID="{14B0E1B8-2991-4A9B-BF6A-2140E54CA315}" presName="txOne" presStyleLbl="node0" presStyleIdx="0" presStyleCnt="1">
        <dgm:presLayoutVars>
          <dgm:chPref val="3"/>
        </dgm:presLayoutVars>
      </dgm:prSet>
      <dgm:spPr/>
      <dgm:t>
        <a:bodyPr/>
        <a:lstStyle/>
        <a:p>
          <a:endParaRPr lang="en-US"/>
        </a:p>
      </dgm:t>
    </dgm:pt>
    <dgm:pt modelId="{9C58DF1F-8EDA-42E0-A4D8-D70392E124CB}" type="pres">
      <dgm:prSet presAssocID="{14B0E1B8-2991-4A9B-BF6A-2140E54CA315}" presName="parTransOne" presStyleCnt="0"/>
      <dgm:spPr/>
    </dgm:pt>
    <dgm:pt modelId="{8C2861D0-CC16-4DD2-90AF-E6F319E9026B}" type="pres">
      <dgm:prSet presAssocID="{14B0E1B8-2991-4A9B-BF6A-2140E54CA315}" presName="horzOne" presStyleCnt="0"/>
      <dgm:spPr/>
    </dgm:pt>
    <dgm:pt modelId="{F0376727-5469-49F2-BA93-6B412777486D}" type="pres">
      <dgm:prSet presAssocID="{E8F935A5-8808-479E-83CD-CE5ECD120C35}" presName="vertTwo" presStyleCnt="0"/>
      <dgm:spPr/>
    </dgm:pt>
    <dgm:pt modelId="{1D6D4622-90D4-41BF-BBFF-D054E87409F9}" type="pres">
      <dgm:prSet presAssocID="{E8F935A5-8808-479E-83CD-CE5ECD120C35}" presName="txTwo" presStyleLbl="node2" presStyleIdx="0" presStyleCnt="1">
        <dgm:presLayoutVars>
          <dgm:chPref val="3"/>
        </dgm:presLayoutVars>
      </dgm:prSet>
      <dgm:spPr/>
      <dgm:t>
        <a:bodyPr/>
        <a:lstStyle/>
        <a:p>
          <a:endParaRPr lang="en-US"/>
        </a:p>
      </dgm:t>
    </dgm:pt>
    <dgm:pt modelId="{D1365CD6-B6B9-4A2E-A69D-9596DDAC352D}" type="pres">
      <dgm:prSet presAssocID="{E8F935A5-8808-479E-83CD-CE5ECD120C35}" presName="parTransTwo" presStyleCnt="0"/>
      <dgm:spPr/>
    </dgm:pt>
    <dgm:pt modelId="{42C4B230-F584-4D48-9495-1038C5CCCC50}" type="pres">
      <dgm:prSet presAssocID="{E8F935A5-8808-479E-83CD-CE5ECD120C35}" presName="horzTwo" presStyleCnt="0"/>
      <dgm:spPr/>
    </dgm:pt>
    <dgm:pt modelId="{CD0CA330-E18F-41FE-BC11-FE0CA1E19556}" type="pres">
      <dgm:prSet presAssocID="{B8E428C1-0BE1-425C-866F-EC8C58023996}" presName="vertThree" presStyleCnt="0"/>
      <dgm:spPr/>
    </dgm:pt>
    <dgm:pt modelId="{E2A863C4-E020-4EE7-85C2-1BE6FC1F6753}" type="pres">
      <dgm:prSet presAssocID="{B8E428C1-0BE1-425C-866F-EC8C58023996}" presName="txThree" presStyleLbl="node3" presStyleIdx="0" presStyleCnt="1">
        <dgm:presLayoutVars>
          <dgm:chPref val="3"/>
        </dgm:presLayoutVars>
      </dgm:prSet>
      <dgm:spPr/>
      <dgm:t>
        <a:bodyPr/>
        <a:lstStyle/>
        <a:p>
          <a:endParaRPr lang="en-US"/>
        </a:p>
      </dgm:t>
    </dgm:pt>
    <dgm:pt modelId="{1E05BB38-7222-4A95-A784-8CFA0F2FB3A7}" type="pres">
      <dgm:prSet presAssocID="{B8E428C1-0BE1-425C-866F-EC8C58023996}" presName="parTransThree" presStyleCnt="0"/>
      <dgm:spPr/>
    </dgm:pt>
    <dgm:pt modelId="{DE51750E-C08C-41F5-AE77-A7F60A7C552D}" type="pres">
      <dgm:prSet presAssocID="{B8E428C1-0BE1-425C-866F-EC8C58023996}" presName="horzThree" presStyleCnt="0"/>
      <dgm:spPr/>
    </dgm:pt>
    <dgm:pt modelId="{F6F17164-CA44-4264-BE4E-32A686CF6D52}" type="pres">
      <dgm:prSet presAssocID="{76278E3B-623C-4561-A06E-50261519F9C4}" presName="vertFour" presStyleCnt="0">
        <dgm:presLayoutVars>
          <dgm:chPref val="3"/>
        </dgm:presLayoutVars>
      </dgm:prSet>
      <dgm:spPr/>
    </dgm:pt>
    <dgm:pt modelId="{6E7A272B-9401-45DB-8293-3892E132B1F1}" type="pres">
      <dgm:prSet presAssocID="{76278E3B-623C-4561-A06E-50261519F9C4}" presName="txFour" presStyleLbl="node4" presStyleIdx="0" presStyleCnt="2">
        <dgm:presLayoutVars>
          <dgm:chPref val="3"/>
        </dgm:presLayoutVars>
      </dgm:prSet>
      <dgm:spPr/>
      <dgm:t>
        <a:bodyPr/>
        <a:lstStyle/>
        <a:p>
          <a:endParaRPr lang="en-US"/>
        </a:p>
      </dgm:t>
    </dgm:pt>
    <dgm:pt modelId="{CFD140B2-7EAE-4F21-BE7D-9E8A753791A3}" type="pres">
      <dgm:prSet presAssocID="{76278E3B-623C-4561-A06E-50261519F9C4}" presName="parTransFour" presStyleCnt="0"/>
      <dgm:spPr/>
    </dgm:pt>
    <dgm:pt modelId="{F272F4EE-5869-40FA-9DD6-7B945B1DDD7F}" type="pres">
      <dgm:prSet presAssocID="{76278E3B-623C-4561-A06E-50261519F9C4}" presName="horzFour" presStyleCnt="0"/>
      <dgm:spPr/>
    </dgm:pt>
    <dgm:pt modelId="{8EB6E453-D1A0-48DF-97C5-F0E1AE3E5C15}" type="pres">
      <dgm:prSet presAssocID="{0E9B85D8-E502-4FC9-91EC-B5ADE08B0C38}" presName="vertFour" presStyleCnt="0">
        <dgm:presLayoutVars>
          <dgm:chPref val="3"/>
        </dgm:presLayoutVars>
      </dgm:prSet>
      <dgm:spPr/>
    </dgm:pt>
    <dgm:pt modelId="{9C385C00-F12D-4353-9645-2A335E5B4A6A}" type="pres">
      <dgm:prSet presAssocID="{0E9B85D8-E502-4FC9-91EC-B5ADE08B0C38}" presName="txFour" presStyleLbl="node4" presStyleIdx="1" presStyleCnt="2">
        <dgm:presLayoutVars>
          <dgm:chPref val="3"/>
        </dgm:presLayoutVars>
      </dgm:prSet>
      <dgm:spPr/>
      <dgm:t>
        <a:bodyPr/>
        <a:lstStyle/>
        <a:p>
          <a:endParaRPr lang="en-US"/>
        </a:p>
      </dgm:t>
    </dgm:pt>
    <dgm:pt modelId="{24608096-0931-4B05-A4DB-2E685624EE92}" type="pres">
      <dgm:prSet presAssocID="{0E9B85D8-E502-4FC9-91EC-B5ADE08B0C38}" presName="horzFour" presStyleCnt="0"/>
      <dgm:spPr/>
    </dgm:pt>
  </dgm:ptLst>
  <dgm:cxnLst>
    <dgm:cxn modelId="{6C3DF9E3-F5CB-4A14-8670-9304A7C1E0A6}" type="presOf" srcId="{0BDC65F1-E38A-4BF1-BDF6-92963651B962}" destId="{ADD14C67-AE48-44C0-88C3-BD79F4638B46}" srcOrd="0" destOrd="0" presId="urn:microsoft.com/office/officeart/2005/8/layout/architecture+Icon"/>
    <dgm:cxn modelId="{EA945C9E-7A08-4022-AD12-35EB7F631D91}" type="presOf" srcId="{76278E3B-623C-4561-A06E-50261519F9C4}" destId="{6E7A272B-9401-45DB-8293-3892E132B1F1}" srcOrd="0" destOrd="0" presId="urn:microsoft.com/office/officeart/2005/8/layout/architecture+Icon"/>
    <dgm:cxn modelId="{AE4C16D9-3E7C-47C1-85DE-ABFDA30E1CCC}" srcId="{E8F935A5-8808-479E-83CD-CE5ECD120C35}" destId="{B8E428C1-0BE1-425C-866F-EC8C58023996}" srcOrd="0" destOrd="0" parTransId="{9D887384-97FA-4650-B75D-BB9C20CD11A0}" sibTransId="{72D25DDF-AD30-4F74-8B08-14F1EE615F94}"/>
    <dgm:cxn modelId="{840ECFC7-E83B-4DBD-A48F-79FB27439D73}" type="presOf" srcId="{B8E428C1-0BE1-425C-866F-EC8C58023996}" destId="{E2A863C4-E020-4EE7-85C2-1BE6FC1F6753}" srcOrd="0" destOrd="0" presId="urn:microsoft.com/office/officeart/2005/8/layout/architecture+Icon"/>
    <dgm:cxn modelId="{AE4E750F-3191-456B-91F7-A7CE3765157C}" type="presOf" srcId="{E8F935A5-8808-479E-83CD-CE5ECD120C35}" destId="{1D6D4622-90D4-41BF-BBFF-D054E87409F9}" srcOrd="0" destOrd="0" presId="urn:microsoft.com/office/officeart/2005/8/layout/architecture+Icon"/>
    <dgm:cxn modelId="{7C1D2220-1B20-449B-BAB7-E67307DBD914}" srcId="{0BDC65F1-E38A-4BF1-BDF6-92963651B962}" destId="{14B0E1B8-2991-4A9B-BF6A-2140E54CA315}" srcOrd="0" destOrd="0" parTransId="{9D934F49-43B1-4476-9769-0237147429B7}" sibTransId="{87B7A319-CF56-406D-9B57-48D3BBAF383A}"/>
    <dgm:cxn modelId="{490779E8-96BC-4CFA-B425-C2D06DF33573}" srcId="{76278E3B-623C-4561-A06E-50261519F9C4}" destId="{0E9B85D8-E502-4FC9-91EC-B5ADE08B0C38}" srcOrd="0" destOrd="0" parTransId="{A7757C95-4CCD-4C54-9B91-021C3504F542}" sibTransId="{D00F17C0-1BBB-4580-9E83-F27C9238FB61}"/>
    <dgm:cxn modelId="{6E86E9A0-408B-4393-99AA-FC3FAAEA4559}" type="presOf" srcId="{14B0E1B8-2991-4A9B-BF6A-2140E54CA315}" destId="{00FABC45-70F9-413E-8A68-7EC814C7314D}" srcOrd="0" destOrd="0" presId="urn:microsoft.com/office/officeart/2005/8/layout/architecture+Icon"/>
    <dgm:cxn modelId="{BF38830D-5A9F-4AAF-B09E-36EC90A90C0B}" srcId="{B8E428C1-0BE1-425C-866F-EC8C58023996}" destId="{76278E3B-623C-4561-A06E-50261519F9C4}" srcOrd="0" destOrd="0" parTransId="{621396B2-11B7-4BF9-849B-7541A58C97AB}" sibTransId="{41087E5B-161D-4848-A329-E65E4D5F69E7}"/>
    <dgm:cxn modelId="{7B0D029F-F2D6-4F50-9124-D844867A84FB}" srcId="{14B0E1B8-2991-4A9B-BF6A-2140E54CA315}" destId="{E8F935A5-8808-479E-83CD-CE5ECD120C35}" srcOrd="0" destOrd="0" parTransId="{4DD48609-8E41-492B-8203-CD014805717C}" sibTransId="{55C7B620-80A2-40DC-B9A2-3184F11E6700}"/>
    <dgm:cxn modelId="{9EA89979-78EC-42C1-A3D1-4D9083D953F7}" type="presOf" srcId="{0E9B85D8-E502-4FC9-91EC-B5ADE08B0C38}" destId="{9C385C00-F12D-4353-9645-2A335E5B4A6A}" srcOrd="0" destOrd="0" presId="urn:microsoft.com/office/officeart/2005/8/layout/architecture+Icon"/>
    <dgm:cxn modelId="{6000AA33-9136-4740-8730-999902127D6E}" type="presParOf" srcId="{ADD14C67-AE48-44C0-88C3-BD79F4638B46}" destId="{B7433D57-4839-439C-9B90-59D9B83C7C3C}" srcOrd="0" destOrd="0" presId="urn:microsoft.com/office/officeart/2005/8/layout/architecture+Icon"/>
    <dgm:cxn modelId="{EA2161DD-48D3-4731-A9A8-F663C0E1C95D}" type="presParOf" srcId="{B7433D57-4839-439C-9B90-59D9B83C7C3C}" destId="{00FABC45-70F9-413E-8A68-7EC814C7314D}" srcOrd="0" destOrd="0" presId="urn:microsoft.com/office/officeart/2005/8/layout/architecture+Icon"/>
    <dgm:cxn modelId="{B3229210-9A59-4518-8CE8-9B7426F49139}" type="presParOf" srcId="{B7433D57-4839-439C-9B90-59D9B83C7C3C}" destId="{9C58DF1F-8EDA-42E0-A4D8-D70392E124CB}" srcOrd="1" destOrd="0" presId="urn:microsoft.com/office/officeart/2005/8/layout/architecture+Icon"/>
    <dgm:cxn modelId="{D56C2FBF-3CEA-4548-A826-007AC7E71478}" type="presParOf" srcId="{B7433D57-4839-439C-9B90-59D9B83C7C3C}" destId="{8C2861D0-CC16-4DD2-90AF-E6F319E9026B}" srcOrd="2" destOrd="0" presId="urn:microsoft.com/office/officeart/2005/8/layout/architecture+Icon"/>
    <dgm:cxn modelId="{01D62E08-A6A7-42A8-8FE0-1507A2632A55}" type="presParOf" srcId="{8C2861D0-CC16-4DD2-90AF-E6F319E9026B}" destId="{F0376727-5469-49F2-BA93-6B412777486D}" srcOrd="0" destOrd="0" presId="urn:microsoft.com/office/officeart/2005/8/layout/architecture+Icon"/>
    <dgm:cxn modelId="{78DDCE69-7514-4FBB-84B1-62596C660896}" type="presParOf" srcId="{F0376727-5469-49F2-BA93-6B412777486D}" destId="{1D6D4622-90D4-41BF-BBFF-D054E87409F9}" srcOrd="0" destOrd="0" presId="urn:microsoft.com/office/officeart/2005/8/layout/architecture+Icon"/>
    <dgm:cxn modelId="{64F24C3E-0B48-4A79-A0F8-B74932C52748}" type="presParOf" srcId="{F0376727-5469-49F2-BA93-6B412777486D}" destId="{D1365CD6-B6B9-4A2E-A69D-9596DDAC352D}" srcOrd="1" destOrd="0" presId="urn:microsoft.com/office/officeart/2005/8/layout/architecture+Icon"/>
    <dgm:cxn modelId="{B900BE17-3E76-4858-820C-7ED8E544D12F}" type="presParOf" srcId="{F0376727-5469-49F2-BA93-6B412777486D}" destId="{42C4B230-F584-4D48-9495-1038C5CCCC50}" srcOrd="2" destOrd="0" presId="urn:microsoft.com/office/officeart/2005/8/layout/architecture+Icon"/>
    <dgm:cxn modelId="{3503B87E-F697-4CFD-8181-ABF8F64124A9}" type="presParOf" srcId="{42C4B230-F584-4D48-9495-1038C5CCCC50}" destId="{CD0CA330-E18F-41FE-BC11-FE0CA1E19556}" srcOrd="0" destOrd="0" presId="urn:microsoft.com/office/officeart/2005/8/layout/architecture+Icon"/>
    <dgm:cxn modelId="{B6F891BE-6495-4E6D-A233-7A33267C7EEF}" type="presParOf" srcId="{CD0CA330-E18F-41FE-BC11-FE0CA1E19556}" destId="{E2A863C4-E020-4EE7-85C2-1BE6FC1F6753}" srcOrd="0" destOrd="0" presId="urn:microsoft.com/office/officeart/2005/8/layout/architecture+Icon"/>
    <dgm:cxn modelId="{ED60127A-8023-4DF6-A6D3-24BC6C2C3E2A}" type="presParOf" srcId="{CD0CA330-E18F-41FE-BC11-FE0CA1E19556}" destId="{1E05BB38-7222-4A95-A784-8CFA0F2FB3A7}" srcOrd="1" destOrd="0" presId="urn:microsoft.com/office/officeart/2005/8/layout/architecture+Icon"/>
    <dgm:cxn modelId="{A3768A3F-41A0-4098-BB69-C7A3B016E038}" type="presParOf" srcId="{CD0CA330-E18F-41FE-BC11-FE0CA1E19556}" destId="{DE51750E-C08C-41F5-AE77-A7F60A7C552D}" srcOrd="2" destOrd="0" presId="urn:microsoft.com/office/officeart/2005/8/layout/architecture+Icon"/>
    <dgm:cxn modelId="{962D37A2-DAE7-49D6-802A-E899E6DDBA48}" type="presParOf" srcId="{DE51750E-C08C-41F5-AE77-A7F60A7C552D}" destId="{F6F17164-CA44-4264-BE4E-32A686CF6D52}" srcOrd="0" destOrd="0" presId="urn:microsoft.com/office/officeart/2005/8/layout/architecture+Icon"/>
    <dgm:cxn modelId="{C7FF8104-D41B-4D4A-8583-1C290F3E9FED}" type="presParOf" srcId="{F6F17164-CA44-4264-BE4E-32A686CF6D52}" destId="{6E7A272B-9401-45DB-8293-3892E132B1F1}" srcOrd="0" destOrd="0" presId="urn:microsoft.com/office/officeart/2005/8/layout/architecture+Icon"/>
    <dgm:cxn modelId="{89FABCAE-FE57-4FCA-A17B-9E490C71A40A}" type="presParOf" srcId="{F6F17164-CA44-4264-BE4E-32A686CF6D52}" destId="{CFD140B2-7EAE-4F21-BE7D-9E8A753791A3}" srcOrd="1" destOrd="0" presId="urn:microsoft.com/office/officeart/2005/8/layout/architecture+Icon"/>
    <dgm:cxn modelId="{15616F9A-01C9-4FCB-894B-66DDA4D1FAC0}" type="presParOf" srcId="{F6F17164-CA44-4264-BE4E-32A686CF6D52}" destId="{F272F4EE-5869-40FA-9DD6-7B945B1DDD7F}" srcOrd="2" destOrd="0" presId="urn:microsoft.com/office/officeart/2005/8/layout/architecture+Icon"/>
    <dgm:cxn modelId="{5A92A476-D1FD-4B11-AC0A-C311F74BBB79}" type="presParOf" srcId="{F272F4EE-5869-40FA-9DD6-7B945B1DDD7F}" destId="{8EB6E453-D1A0-48DF-97C5-F0E1AE3E5C15}" srcOrd="0" destOrd="0" presId="urn:microsoft.com/office/officeart/2005/8/layout/architecture+Icon"/>
    <dgm:cxn modelId="{58B168E5-B720-4220-B6BF-D8DB65697A3F}" type="presParOf" srcId="{8EB6E453-D1A0-48DF-97C5-F0E1AE3E5C15}" destId="{9C385C00-F12D-4353-9645-2A335E5B4A6A}" srcOrd="0" destOrd="0" presId="urn:microsoft.com/office/officeart/2005/8/layout/architecture+Icon"/>
    <dgm:cxn modelId="{385215CC-E40A-41A4-9ED7-D8415E4B64E5}" type="presParOf" srcId="{8EB6E453-D1A0-48DF-97C5-F0E1AE3E5C15}" destId="{24608096-0931-4B05-A4DB-2E685624EE92}"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F5B1D-F4D4-4A97-8D3E-233839676285}" type="datetimeFigureOut">
              <a:rPr lang="en-US" smtClean="0"/>
              <a:t>6/24/2015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FA7A7-EFE3-40C4-941D-1BDAB88A323F}" type="slidenum">
              <a:rPr lang="en-US" smtClean="0"/>
              <a:t>‹#›</a:t>
            </a:fld>
            <a:endParaRPr lang="en-US"/>
          </a:p>
        </p:txBody>
      </p:sp>
    </p:spTree>
    <p:extLst>
      <p:ext uri="{BB962C8B-B14F-4D97-AF65-F5344CB8AC3E}">
        <p14:creationId xmlns:p14="http://schemas.microsoft.com/office/powerpoint/2010/main" val="407454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6727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14</a:t>
            </a:fld>
            <a:endParaRPr lang="en-US"/>
          </a:p>
        </p:txBody>
      </p:sp>
    </p:spTree>
    <p:extLst>
      <p:ext uri="{BB962C8B-B14F-4D97-AF65-F5344CB8AC3E}">
        <p14:creationId xmlns:p14="http://schemas.microsoft.com/office/powerpoint/2010/main" val="75774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Open</a:t>
            </a:r>
            <a:r>
              <a:rPr lang="en-US" baseline="0" dirty="0" smtClean="0"/>
              <a:t> trace-03, set to Batch mode in the </a:t>
            </a:r>
            <a:r>
              <a:rPr lang="en-US" baseline="0" dirty="0" err="1" smtClean="0"/>
              <a:t>Meltiing</a:t>
            </a:r>
            <a:r>
              <a:rPr lang="en-US" baseline="0" dirty="0" smtClean="0"/>
              <a:t> Pot folder and </a:t>
            </a:r>
            <a:r>
              <a:rPr lang="en-US" baseline="0" dirty="0" err="1" smtClean="0"/>
              <a:t>dedupe</a:t>
            </a:r>
            <a:r>
              <a:rPr lang="en-US" baseline="0" dirty="0" smtClean="0"/>
              <a:t> it, then execute demo-04-wireshark.bat</a:t>
            </a:r>
          </a:p>
          <a:p>
            <a:pPr marL="171450" indent="-171450">
              <a:buFont typeface="Arial" panose="020B0604020202020204" pitchFamily="34" charset="0"/>
              <a:buChar char="•"/>
            </a:pPr>
            <a:r>
              <a:rPr lang="en-US" baseline="0" dirty="0" smtClean="0"/>
              <a:t>Open the trace-04 set of files </a:t>
            </a:r>
            <a:endParaRPr lang="en-US" dirty="0" smtClean="0"/>
          </a:p>
        </p:txBody>
      </p:sp>
      <p:sp>
        <p:nvSpPr>
          <p:cNvPr id="4" name="Slide Number Placeholder 3"/>
          <p:cNvSpPr>
            <a:spLocks noGrp="1"/>
          </p:cNvSpPr>
          <p:nvPr>
            <p:ph type="sldNum" sz="quarter" idx="10"/>
          </p:nvPr>
        </p:nvSpPr>
        <p:spPr/>
        <p:txBody>
          <a:bodyPr/>
          <a:lstStyle/>
          <a:p>
            <a:fld id="{874FA7A7-EFE3-40C4-941D-1BDAB88A323F}" type="slidenum">
              <a:rPr lang="en-US" smtClean="0"/>
              <a:t>15</a:t>
            </a:fld>
            <a:endParaRPr lang="en-US"/>
          </a:p>
        </p:txBody>
      </p:sp>
    </p:spTree>
    <p:extLst>
      <p:ext uri="{BB962C8B-B14F-4D97-AF65-F5344CB8AC3E}">
        <p14:creationId xmlns:p14="http://schemas.microsoft.com/office/powerpoint/2010/main" val="398992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time you use a tool you have</a:t>
            </a:r>
            <a:r>
              <a:rPr lang="en-US" baseline="0" dirty="0" smtClean="0"/>
              <a:t> to be careful. Or as m</a:t>
            </a:r>
            <a:r>
              <a:rPr lang="en-US" dirty="0" smtClean="0"/>
              <a:t>y mentor Scott Haugdahl</a:t>
            </a:r>
            <a:r>
              <a:rPr lang="en-US" baseline="0" dirty="0" smtClean="0"/>
              <a:t> puts it, “You have to be an expert to use an expert system.” And by that he means know what traffic is going in to the expert and understand why it is saying what its saying—don’t just blindly believe it because that’ll get you in trouble. </a:t>
            </a:r>
            <a:r>
              <a:rPr lang="en-US" baseline="0" dirty="0" err="1" smtClean="0"/>
              <a:t>Editcap</a:t>
            </a:r>
            <a:r>
              <a:rPr lang="en-US" baseline="0" dirty="0" smtClean="0"/>
              <a:t> and Super </a:t>
            </a:r>
            <a:r>
              <a:rPr lang="en-US" baseline="0" dirty="0" err="1" smtClean="0"/>
              <a:t>Deduper</a:t>
            </a:r>
            <a:r>
              <a:rPr lang="en-US" baseline="0" dirty="0" smtClean="0"/>
              <a:t> are by no means expert systems, but you should understand why you have duplicate packets and compare their output to what you expect. Because…</a:t>
            </a:r>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17</a:t>
            </a:fld>
            <a:endParaRPr lang="en-US"/>
          </a:p>
        </p:txBody>
      </p:sp>
    </p:spTree>
    <p:extLst>
      <p:ext uri="{BB962C8B-B14F-4D97-AF65-F5344CB8AC3E}">
        <p14:creationId xmlns:p14="http://schemas.microsoft.com/office/powerpoint/2010/main" val="280407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better or worse, I implemented it</a:t>
            </a:r>
            <a:r>
              <a:rPr lang="en-US" baseline="0" dirty="0" smtClean="0"/>
              <a:t> </a:t>
            </a:r>
            <a:r>
              <a:rPr lang="en-US" dirty="0" smtClean="0"/>
              <a:t>in C#. In</a:t>
            </a:r>
            <a:r>
              <a:rPr lang="en-US" baseline="0" dirty="0" smtClean="0"/>
              <a:t> fact it targets .NET Framework v4.0, so that is a prerequisite. But .NET 4 was released in 2010 so odds are that it is installed in your Windows client.</a:t>
            </a:r>
          </a:p>
          <a:p>
            <a:pPr marL="171450" indent="-171450">
              <a:buFont typeface="Arial" panose="020B0604020202020204" pitchFamily="34" charset="0"/>
              <a:buChar char="•"/>
            </a:pPr>
            <a:r>
              <a:rPr lang="en-US" dirty="0" smtClean="0"/>
              <a:t>Some functions, like the second and third are straightforward to declare, especially when they accept and return </a:t>
            </a:r>
            <a:r>
              <a:rPr lang="en-US" dirty="0" err="1" smtClean="0"/>
              <a:t>blittable</a:t>
            </a:r>
            <a:r>
              <a:rPr lang="en-US" dirty="0" smtClean="0"/>
              <a:t> types</a:t>
            </a:r>
          </a:p>
          <a:p>
            <a:pPr marL="171450" indent="-171450">
              <a:buFont typeface="Arial" panose="020B0604020202020204" pitchFamily="34" charset="0"/>
              <a:buChar char="•"/>
            </a:pPr>
            <a:r>
              <a:rPr lang="en-US" dirty="0" smtClean="0"/>
              <a:t>Others, like the first, require </a:t>
            </a:r>
            <a:r>
              <a:rPr lang="en-US" baseline="0" dirty="0" smtClean="0"/>
              <a:t>custom marshalling. As you can see when comparing to the original C declaration, that function returns a pointer to a Glib singly-linked list. .NET doesn’t understand that native data structure. So I had to write a custom </a:t>
            </a:r>
            <a:r>
              <a:rPr lang="en-US" baseline="0" dirty="0" err="1" smtClean="0"/>
              <a:t>marshaller</a:t>
            </a:r>
            <a:r>
              <a:rPr lang="en-US" baseline="0" dirty="0" smtClean="0"/>
              <a:t> that converts it into </a:t>
            </a:r>
          </a:p>
          <a:p>
            <a:pPr marL="171450" indent="-171450">
              <a:buFont typeface="Arial" panose="020B0604020202020204" pitchFamily="34" charset="0"/>
              <a:buChar char="•"/>
            </a:pPr>
            <a:r>
              <a:rPr lang="en-US" dirty="0" smtClean="0"/>
              <a:t>If I was to start over</a:t>
            </a:r>
            <a:r>
              <a:rPr lang="en-US" baseline="0" dirty="0" smtClean="0"/>
              <a:t> today, I would have to consider using C++ &amp; </a:t>
            </a:r>
            <a:r>
              <a:rPr lang="en-US" baseline="0" dirty="0" err="1" smtClean="0"/>
              <a:t>Qt</a:t>
            </a:r>
            <a:r>
              <a:rPr lang="en-US" baseline="0" dirty="0" smtClean="0"/>
              <a:t> for portability. But I started Super </a:t>
            </a:r>
            <a:r>
              <a:rPr lang="en-US" baseline="0" dirty="0" err="1" smtClean="0"/>
              <a:t>Deduper</a:t>
            </a:r>
            <a:r>
              <a:rPr lang="en-US" baseline="0" dirty="0" smtClean="0"/>
              <a:t> back in the Wireshark v1.6 era.</a:t>
            </a:r>
          </a:p>
          <a:p>
            <a:pPr marL="628650" lvl="1" indent="-171450">
              <a:buFont typeface="Arial" panose="020B0604020202020204" pitchFamily="34" charset="0"/>
              <a:buChar char="•"/>
            </a:pPr>
            <a:r>
              <a:rPr lang="en-US" baseline="0" dirty="0" smtClean="0"/>
              <a:t>This was before the C++11 standard was formulated that modernized the language considerably</a:t>
            </a:r>
          </a:p>
          <a:p>
            <a:pPr marL="628650" lvl="1" indent="-171450">
              <a:buFont typeface="Arial" panose="020B0604020202020204" pitchFamily="34" charset="0"/>
              <a:buChar char="•"/>
            </a:pPr>
            <a:r>
              <a:rPr lang="en-US" baseline="0" dirty="0" smtClean="0"/>
              <a:t>I was aware of </a:t>
            </a:r>
            <a:r>
              <a:rPr lang="en-US" baseline="0" dirty="0" err="1" smtClean="0"/>
              <a:t>Qt</a:t>
            </a:r>
            <a:r>
              <a:rPr lang="en-US" baseline="0" dirty="0" smtClean="0"/>
              <a:t>, in fact I had even done some light </a:t>
            </a:r>
            <a:r>
              <a:rPr lang="en-US" baseline="0" dirty="0" err="1" smtClean="0"/>
              <a:t>Qt</a:t>
            </a:r>
            <a:r>
              <a:rPr lang="en-US" baseline="0" dirty="0" smtClean="0"/>
              <a:t> development previously. But at the time it didn’t have a great designer experience and there was no foreshadowing of Wireshark’s adoption of it</a:t>
            </a:r>
          </a:p>
          <a:p>
            <a:pPr marL="628650" lvl="1" indent="-171450">
              <a:buFont typeface="Arial" panose="020B0604020202020204" pitchFamily="34" charset="0"/>
              <a:buChar char="•"/>
            </a:pPr>
            <a:r>
              <a:rPr lang="en-US" baseline="0" dirty="0" smtClean="0"/>
              <a:t>There was no way I was going to adopt GTK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Windows vs. Mac OS X decision was simpler back then. Especially considering that I was supporting an Enterprise environment</a:t>
            </a:r>
          </a:p>
          <a:p>
            <a:pPr marL="628650" lvl="1" indent="-171450">
              <a:buFont typeface="Arial" panose="020B0604020202020204" pitchFamily="34" charset="0"/>
              <a:buChar char="•"/>
            </a:pPr>
            <a:r>
              <a:rPr lang="en-US" dirty="0" smtClean="0"/>
              <a:t>WPF was the Windows GUI hotness at the time</a:t>
            </a:r>
          </a:p>
          <a:p>
            <a:pPr marL="628650" lvl="1" indent="-171450">
              <a:buFont typeface="Arial" panose="020B0604020202020204" pitchFamily="34" charset="0"/>
              <a:buChar char="•"/>
            </a:pPr>
            <a:r>
              <a:rPr lang="en-US" dirty="0" smtClean="0"/>
              <a:t>But now the C#/.NET landscape has changed recently, too. With Microsoft open sourcing</a:t>
            </a:r>
            <a:r>
              <a:rPr lang="en-US" baseline="0" dirty="0" smtClean="0"/>
              <a:t> the entire framework, and </a:t>
            </a:r>
            <a:r>
              <a:rPr lang="en-US" baseline="0" dirty="0" err="1" smtClean="0"/>
              <a:t>Xamarin</a:t>
            </a:r>
            <a:r>
              <a:rPr lang="en-US" baseline="0" dirty="0" smtClean="0"/>
              <a:t> having a cross-platform UI toolkit, a Mac port is not out of the question</a:t>
            </a:r>
            <a:endParaRPr lang="en-US" dirty="0" smtClean="0"/>
          </a:p>
        </p:txBody>
      </p:sp>
      <p:sp>
        <p:nvSpPr>
          <p:cNvPr id="4" name="Slide Number Placeholder 3"/>
          <p:cNvSpPr>
            <a:spLocks noGrp="1"/>
          </p:cNvSpPr>
          <p:nvPr>
            <p:ph type="sldNum" sz="quarter" idx="10"/>
          </p:nvPr>
        </p:nvSpPr>
        <p:spPr/>
        <p:txBody>
          <a:bodyPr/>
          <a:lstStyle/>
          <a:p>
            <a:fld id="{874FA7A7-EFE3-40C4-941D-1BDAB88A323F}" type="slidenum">
              <a:rPr lang="en-US" smtClean="0"/>
              <a:t>23</a:t>
            </a:fld>
            <a:endParaRPr lang="en-US"/>
          </a:p>
        </p:txBody>
      </p:sp>
    </p:spTree>
    <p:extLst>
      <p:ext uri="{BB962C8B-B14F-4D97-AF65-F5344CB8AC3E}">
        <p14:creationId xmlns:p14="http://schemas.microsoft.com/office/powerpoint/2010/main" val="364111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26</a:t>
            </a:fld>
            <a:endParaRPr lang="en-US"/>
          </a:p>
        </p:txBody>
      </p:sp>
    </p:spTree>
    <p:extLst>
      <p:ext uri="{BB962C8B-B14F-4D97-AF65-F5344CB8AC3E}">
        <p14:creationId xmlns:p14="http://schemas.microsoft.com/office/powerpoint/2010/main" val="37070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27</a:t>
            </a:fld>
            <a:endParaRPr lang="en-US"/>
          </a:p>
        </p:txBody>
      </p:sp>
    </p:spTree>
    <p:extLst>
      <p:ext uri="{BB962C8B-B14F-4D97-AF65-F5344CB8AC3E}">
        <p14:creationId xmlns:p14="http://schemas.microsoft.com/office/powerpoint/2010/main" val="212724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FA7A7-EFE3-40C4-941D-1BDAB88A323F}" type="slidenum">
              <a:rPr lang="en-US" smtClean="0"/>
              <a:t>28</a:t>
            </a:fld>
            <a:endParaRPr lang="en-US"/>
          </a:p>
        </p:txBody>
      </p:sp>
    </p:spTree>
    <p:extLst>
      <p:ext uri="{BB962C8B-B14F-4D97-AF65-F5344CB8AC3E}">
        <p14:creationId xmlns:p14="http://schemas.microsoft.com/office/powerpoint/2010/main" val="181576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2</a:t>
            </a:fld>
            <a:endParaRPr lang="en-US"/>
          </a:p>
        </p:txBody>
      </p:sp>
    </p:spTree>
    <p:extLst>
      <p:ext uri="{BB962C8B-B14F-4D97-AF65-F5344CB8AC3E}">
        <p14:creationId xmlns:p14="http://schemas.microsoft.com/office/powerpoint/2010/main" val="154773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seeing a proliferation of monitoring</a:t>
            </a:r>
            <a:r>
              <a:rPr lang="en-US" baseline="0" dirty="0" smtClean="0"/>
              <a:t> taps in packet broker environments. For example, taps above and below a firewall. In fact, at Blue Cross we have a best practice to tap inline, rule-based appliances, which is any device that can potentially introduce latency or willingly drop packets. This allows us to confidently and conclusively perform analysis on such devices.</a:t>
            </a:r>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5</a:t>
            </a:fld>
            <a:endParaRPr lang="en-US"/>
          </a:p>
        </p:txBody>
      </p:sp>
    </p:spTree>
    <p:extLst>
      <p:ext uri="{BB962C8B-B14F-4D97-AF65-F5344CB8AC3E}">
        <p14:creationId xmlns:p14="http://schemas.microsoft.com/office/powerpoint/2010/main" val="42157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you know,</a:t>
            </a:r>
            <a:r>
              <a:rPr lang="en-US" baseline="0" dirty="0" smtClean="0"/>
              <a:t> the network is the first to be blamed when something goes wrong. </a:t>
            </a:r>
            <a:r>
              <a:rPr lang="en-US" dirty="0" smtClean="0"/>
              <a:t>Well, the first thing the network team does is turn around and blame security. So this problem</a:t>
            </a:r>
            <a:r>
              <a:rPr lang="en-US" baseline="0" dirty="0" smtClean="0"/>
              <a:t> came to us as “what’s wrong with the WAF?”</a:t>
            </a:r>
          </a:p>
          <a:p>
            <a:pPr marL="171450" indent="-171450">
              <a:buFont typeface="Arial" panose="020B0604020202020204" pitchFamily="34" charset="0"/>
              <a:buChar char="•"/>
            </a:pPr>
            <a:r>
              <a:rPr lang="en-US" baseline="0" dirty="0" smtClean="0"/>
              <a:t>We were able to use a simple test of an HTTP GET to reproduce the problem (intermittently) </a:t>
            </a:r>
            <a:endParaRPr lang="en-US" dirty="0" smtClean="0"/>
          </a:p>
          <a:p>
            <a:pPr marL="171450" indent="-171450">
              <a:buFont typeface="Arial" panose="020B0604020202020204" pitchFamily="34" charset="0"/>
              <a:buChar char="•"/>
            </a:pPr>
            <a:r>
              <a:rPr lang="en-US" dirty="0" smtClean="0"/>
              <a:t>A</a:t>
            </a:r>
            <a:r>
              <a:rPr lang="en-US" baseline="0" dirty="0" smtClean="0"/>
              <a:t> quick look at the packets revealed that the WAF was not dropping packets at all, yet the LB was behaving as if it wasn’t receiving them, causing retransmissions.</a:t>
            </a:r>
          </a:p>
          <a:p>
            <a:pPr marL="171450" indent="-171450">
              <a:buFont typeface="Arial" panose="020B0604020202020204" pitchFamily="34" charset="0"/>
              <a:buChar char="•"/>
            </a:pPr>
            <a:r>
              <a:rPr lang="en-US" baseline="0" dirty="0" smtClean="0"/>
              <a:t>This is a fiber connection between the WAF and the LB, with no interface errors on either side. So its pretty unlikely there are physical layer issues.</a:t>
            </a:r>
          </a:p>
          <a:p>
            <a:pPr marL="171450" indent="-171450">
              <a:buFont typeface="Arial" panose="020B0604020202020204" pitchFamily="34" charset="0"/>
              <a:buChar char="•"/>
            </a:pPr>
            <a:r>
              <a:rPr lang="en-US" baseline="0" dirty="0" smtClean="0"/>
              <a:t>So we added in the LB’s mirror port to test that it was receiving everything that it should.</a:t>
            </a:r>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6</a:t>
            </a:fld>
            <a:endParaRPr lang="en-US"/>
          </a:p>
        </p:txBody>
      </p:sp>
    </p:spTree>
    <p:extLst>
      <p:ext uri="{BB962C8B-B14F-4D97-AF65-F5344CB8AC3E}">
        <p14:creationId xmlns:p14="http://schemas.microsoft.com/office/powerpoint/2010/main" val="62765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this is what the trace looks like. Look at all those retransmissions that Wireshark calls to our attention. But here’s the thing: some of the p</a:t>
            </a:r>
            <a:r>
              <a:rPr lang="en-US" dirty="0" smtClean="0"/>
              <a:t>ackets are real retransmissions </a:t>
            </a:r>
            <a:r>
              <a:rPr lang="en-US" baseline="0" dirty="0" smtClean="0"/>
              <a:t>and some are the result of Wireshark being confused by duplicates. There are a couple tweaks we can make in order to focus on the patterns:</a:t>
            </a:r>
            <a:endParaRPr lang="en-US" dirty="0" smtClean="0"/>
          </a:p>
          <a:p>
            <a:pPr marL="228600" indent="-228600">
              <a:buFont typeface="+mj-lt"/>
              <a:buAutoNum type="arabicPeriod"/>
            </a:pPr>
            <a:r>
              <a:rPr lang="en-US" dirty="0" smtClean="0"/>
              <a:t>Turn off coloring</a:t>
            </a:r>
          </a:p>
          <a:p>
            <a:pPr marL="228600" indent="-228600">
              <a:buFont typeface="+mj-lt"/>
              <a:buAutoNum type="arabicPeriod"/>
            </a:pPr>
            <a:r>
              <a:rPr lang="en-US" dirty="0" smtClean="0"/>
              <a:t>Show an identifying</a:t>
            </a:r>
            <a:r>
              <a:rPr lang="en-US" baseline="0" dirty="0" smtClean="0"/>
              <a:t> column like TCP SEQ or IP ID</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74FA7A7-EFE3-40C4-941D-1BDAB88A323F}" type="slidenum">
              <a:rPr lang="en-US" smtClean="0"/>
              <a:t>7</a:t>
            </a:fld>
            <a:endParaRPr lang="en-US"/>
          </a:p>
        </p:txBody>
      </p:sp>
    </p:spTree>
    <p:extLst>
      <p:ext uri="{BB962C8B-B14F-4D97-AF65-F5344CB8AC3E}">
        <p14:creationId xmlns:p14="http://schemas.microsoft.com/office/powerpoint/2010/main" val="203424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8</a:t>
            </a:fld>
            <a:endParaRPr lang="en-US"/>
          </a:p>
        </p:txBody>
      </p:sp>
    </p:spTree>
    <p:extLst>
      <p:ext uri="{BB962C8B-B14F-4D97-AF65-F5344CB8AC3E}">
        <p14:creationId xmlns:p14="http://schemas.microsoft.com/office/powerpoint/2010/main" val="30062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FA7A7-EFE3-40C4-941D-1BDAB88A323F}" type="slidenum">
              <a:rPr lang="en-US" smtClean="0"/>
              <a:t>10</a:t>
            </a:fld>
            <a:endParaRPr lang="en-US"/>
          </a:p>
        </p:txBody>
      </p:sp>
    </p:spTree>
    <p:extLst>
      <p:ext uri="{BB962C8B-B14F-4D97-AF65-F5344CB8AC3E}">
        <p14:creationId xmlns:p14="http://schemas.microsoft.com/office/powerpoint/2010/main" val="313139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first scenario was ever so slightly contrived for the sake of simplicity.</a:t>
            </a:r>
          </a:p>
          <a:p>
            <a:pPr marL="171450" indent="-171450">
              <a:buFont typeface="Arial" panose="020B0604020202020204" pitchFamily="34" charset="0"/>
              <a:buChar char="•"/>
            </a:pPr>
            <a:r>
              <a:rPr lang="en-US" baseline="0" dirty="0" smtClean="0"/>
              <a:t>The firewall is bridging the two VLANs that you see here and we actually had one more capture point on the firewall. How many duplicates will we see </a:t>
            </a:r>
            <a:r>
              <a:rPr lang="en-US" baseline="0" dirty="0" smtClean="0"/>
              <a:t>now? How many Layer 2 and how many </a:t>
            </a:r>
            <a:endParaRPr lang="en-US" baseline="0" dirty="0" smtClean="0"/>
          </a:p>
          <a:p>
            <a:pPr marL="171450" indent="-171450">
              <a:buFont typeface="Arial" panose="020B0604020202020204" pitchFamily="34" charset="0"/>
              <a:buChar char="•"/>
            </a:pPr>
            <a:r>
              <a:rPr lang="en-US" baseline="0" dirty="0" smtClean="0"/>
              <a:t>Remembering that it’s a one-legged firewall, we will have 5 duplicates. </a:t>
            </a:r>
            <a:r>
              <a:rPr lang="en-US" baseline="0" dirty="0" smtClean="0"/>
              <a:t>Why would I willingly go against my own recommendation to craft captures carefully in the first place?</a:t>
            </a:r>
          </a:p>
          <a:p>
            <a:pPr marL="171450" indent="-171450">
              <a:buFont typeface="Arial" panose="020B0604020202020204" pitchFamily="34" charset="0"/>
              <a:buChar char="•"/>
            </a:pPr>
            <a:r>
              <a:rPr lang="en-US" baseline="0" dirty="0" smtClean="0"/>
              <a:t>It’s like in photography—there are rules of good composition. It is recommended that you know the rules so that when you are ready, you know why you are intentionally breaking them.</a:t>
            </a:r>
          </a:p>
          <a:p>
            <a:pPr marL="171450" indent="-171450">
              <a:buFont typeface="Arial" panose="020B0604020202020204" pitchFamily="34" charset="0"/>
              <a:buChar char="•"/>
            </a:pPr>
            <a:r>
              <a:rPr lang="en-US" baseline="0" dirty="0" smtClean="0"/>
              <a:t>The same held true here; I knew what I was getting into and I wanted the duplicates. Remember that this issue was intermittent. I wanted to be able to look at everything between the firewall and load balancer for a single occurrence of the failure, rather than work my way through this one capture point and one failure at a time.</a:t>
            </a:r>
          </a:p>
        </p:txBody>
      </p:sp>
      <p:sp>
        <p:nvSpPr>
          <p:cNvPr id="4" name="Slide Number Placeholder 3"/>
          <p:cNvSpPr>
            <a:spLocks noGrp="1"/>
          </p:cNvSpPr>
          <p:nvPr>
            <p:ph type="sldNum" sz="quarter" idx="10"/>
          </p:nvPr>
        </p:nvSpPr>
        <p:spPr/>
        <p:txBody>
          <a:bodyPr/>
          <a:lstStyle/>
          <a:p>
            <a:fld id="{874FA7A7-EFE3-40C4-941D-1BDAB88A323F}" type="slidenum">
              <a:rPr lang="en-US" smtClean="0"/>
              <a:t>11</a:t>
            </a:fld>
            <a:endParaRPr lang="en-US"/>
          </a:p>
        </p:txBody>
      </p:sp>
    </p:spTree>
    <p:extLst>
      <p:ext uri="{BB962C8B-B14F-4D97-AF65-F5344CB8AC3E}">
        <p14:creationId xmlns:p14="http://schemas.microsoft.com/office/powerpoint/2010/main" val="115115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Do a display filter to show that you can reduce the trace to just one capture point, but that the TCP diagnostics still remain</a:t>
            </a:r>
          </a:p>
        </p:txBody>
      </p:sp>
      <p:sp>
        <p:nvSpPr>
          <p:cNvPr id="4" name="Slide Number Placeholder 3"/>
          <p:cNvSpPr>
            <a:spLocks noGrp="1"/>
          </p:cNvSpPr>
          <p:nvPr>
            <p:ph type="sldNum" sz="quarter" idx="10"/>
          </p:nvPr>
        </p:nvSpPr>
        <p:spPr/>
        <p:txBody>
          <a:bodyPr/>
          <a:lstStyle/>
          <a:p>
            <a:fld id="{874FA7A7-EFE3-40C4-941D-1BDAB88A323F}" type="slidenum">
              <a:rPr lang="en-US" smtClean="0"/>
              <a:t>12</a:t>
            </a:fld>
            <a:endParaRPr lang="en-US"/>
          </a:p>
        </p:txBody>
      </p:sp>
    </p:spTree>
    <p:extLst>
      <p:ext uri="{BB962C8B-B14F-4D97-AF65-F5344CB8AC3E}">
        <p14:creationId xmlns:p14="http://schemas.microsoft.com/office/powerpoint/2010/main" val="424515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5715000"/>
          </a:xfrm>
          <a:prstGeom prst="rect">
            <a:avLst/>
          </a:prstGeom>
        </p:spPr>
      </p:pic>
      <p:sp>
        <p:nvSpPr>
          <p:cNvPr id="3" name="Subtitle 2"/>
          <p:cNvSpPr>
            <a:spLocks noGrp="1"/>
          </p:cNvSpPr>
          <p:nvPr>
            <p:ph type="subTitle" idx="1"/>
          </p:nvPr>
        </p:nvSpPr>
        <p:spPr>
          <a:xfrm>
            <a:off x="2438400" y="2984500"/>
            <a:ext cx="3962400" cy="1778000"/>
          </a:xfrm>
        </p:spPr>
        <p:txBody>
          <a:bodyPr anchor="t">
            <a:normAutofit/>
          </a:bodyPr>
          <a:lstStyle>
            <a:lvl1pPr marL="0" indent="0" algn="r">
              <a:buNone/>
              <a:defRPr sz="1167">
                <a:solidFill>
                  <a:schemeClr val="tx2"/>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206500"/>
            <a:ext cx="3962400" cy="17780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91" y="5355171"/>
            <a:ext cx="2819399" cy="105833"/>
          </a:xfrm>
        </p:spPr>
        <p:txBody>
          <a:bodyPr/>
          <a:lstStyle/>
          <a:p>
            <a:fld id="{BACEDE77-4CC7-4BBD-A821-EC2B166560CA}" type="datetimeFigureOut">
              <a:rPr lang="en-US" smtClean="0"/>
              <a:t>6/24/2015</a:t>
            </a:fld>
            <a:endParaRPr lang="en-US"/>
          </a:p>
        </p:txBody>
      </p:sp>
      <p:sp>
        <p:nvSpPr>
          <p:cNvPr id="14" name="Slide Number Placeholder 13"/>
          <p:cNvSpPr>
            <a:spLocks noGrp="1"/>
          </p:cNvSpPr>
          <p:nvPr>
            <p:ph type="sldNum" sz="quarter" idx="11"/>
          </p:nvPr>
        </p:nvSpPr>
        <p:spPr>
          <a:xfrm>
            <a:off x="6414976" y="5334000"/>
            <a:ext cx="457200" cy="127000"/>
          </a:xfrm>
        </p:spPr>
        <p:txBody>
          <a:bodyPr/>
          <a:lstStyle>
            <a:lvl1pPr algn="r">
              <a:defRPr/>
            </a:lvl1pPr>
          </a:lstStyle>
          <a:p>
            <a:fld id="{B75DBCA3-C458-4260-8681-0CC8FD232CC5}" type="slidenum">
              <a:rPr lang="en-US" smtClean="0"/>
              <a:t>‹#›</a:t>
            </a:fld>
            <a:endParaRPr lang="en-US"/>
          </a:p>
        </p:txBody>
      </p:sp>
      <p:sp>
        <p:nvSpPr>
          <p:cNvPr id="15" name="Footer Placeholder 14"/>
          <p:cNvSpPr>
            <a:spLocks noGrp="1"/>
          </p:cNvSpPr>
          <p:nvPr>
            <p:ph type="ftr" sz="quarter" idx="12"/>
          </p:nvPr>
        </p:nvSpPr>
        <p:spPr>
          <a:xfrm>
            <a:off x="3581403" y="5246873"/>
            <a:ext cx="2820987" cy="1270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ACEDE77-4CC7-4BBD-A821-EC2B166560CA}" type="datetimeFigureOut">
              <a:rPr lang="en-US" smtClean="0"/>
              <a:t>6/24/2015</a:t>
            </a:fld>
            <a:endParaRPr lang="en-US"/>
          </a:p>
        </p:txBody>
      </p:sp>
      <p:sp>
        <p:nvSpPr>
          <p:cNvPr id="14" name="Slide Number Placeholder 13"/>
          <p:cNvSpPr>
            <a:spLocks noGrp="1"/>
          </p:cNvSpPr>
          <p:nvPr>
            <p:ph type="sldNum" sz="quarter" idx="11"/>
          </p:nvPr>
        </p:nvSpPr>
        <p:spPr/>
        <p:txBody>
          <a:bodyPr/>
          <a:lstStyle/>
          <a:p>
            <a:fld id="{B75DBCA3-C458-4260-8681-0CC8FD232CC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9"/>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ACEDE77-4CC7-4BBD-A821-EC2B166560CA}" type="datetimeFigureOut">
              <a:rPr lang="en-US" smtClean="0"/>
              <a:t>6/24/2015</a:t>
            </a:fld>
            <a:endParaRPr lang="en-US"/>
          </a:p>
        </p:txBody>
      </p:sp>
      <p:sp>
        <p:nvSpPr>
          <p:cNvPr id="14" name="Slide Number Placeholder 13"/>
          <p:cNvSpPr>
            <a:spLocks noGrp="1"/>
          </p:cNvSpPr>
          <p:nvPr>
            <p:ph type="sldNum" sz="quarter" idx="11"/>
          </p:nvPr>
        </p:nvSpPr>
        <p:spPr/>
        <p:txBody>
          <a:bodyPr/>
          <a:lstStyle/>
          <a:p>
            <a:fld id="{B75DBCA3-C458-4260-8681-0CC8FD232CC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759269"/>
            <a:ext cx="7772400" cy="12888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155614"/>
            <a:ext cx="7772400" cy="8720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5277612"/>
            <a:ext cx="548699" cy="4373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16195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28864"/>
            <a:ext cx="8229600" cy="952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5277612"/>
            <a:ext cx="548699" cy="4373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5398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895899"/>
            <a:ext cx="8229600" cy="5771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5277612"/>
            <a:ext cx="548699" cy="4373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29870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5277612"/>
            <a:ext cx="548699" cy="4373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9450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4"/>
            <a:ext cx="3657600" cy="4762499"/>
          </a:xfrm>
        </p:spPr>
        <p:txBody>
          <a:bodyPr/>
          <a:lstStyle>
            <a:lvl1pPr>
              <a:defRPr sz="1800"/>
            </a:lvl1pPr>
            <a:lvl2pPr>
              <a:defRPr sz="1400"/>
            </a:lvl2pPr>
            <a:lvl3pPr>
              <a:defRPr sz="1400"/>
            </a:lvl3pPr>
            <a:lvl4pPr>
              <a:defRPr sz="1200"/>
            </a:lvl4pPr>
            <a:lvl5pPr>
              <a:defRPr sz="1200"/>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ACEDE77-4CC7-4BBD-A821-EC2B166560CA}" type="datetimeFigureOut">
              <a:rPr lang="en-US" smtClean="0"/>
              <a:t>6/24/2015</a:t>
            </a:fld>
            <a:endParaRPr lang="en-US"/>
          </a:p>
        </p:txBody>
      </p:sp>
      <p:sp>
        <p:nvSpPr>
          <p:cNvPr id="11" name="Slide Number Placeholder 10"/>
          <p:cNvSpPr>
            <a:spLocks noGrp="1"/>
          </p:cNvSpPr>
          <p:nvPr>
            <p:ph type="sldNum" sz="quarter" idx="11"/>
          </p:nvPr>
        </p:nvSpPr>
        <p:spPr/>
        <p:txBody>
          <a:bodyPr/>
          <a:lstStyle/>
          <a:p>
            <a:fld id="{B75DBCA3-C458-4260-8681-0CC8FD232CC5}"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5715000"/>
          </a:xfrm>
          <a:prstGeom prst="rect">
            <a:avLst/>
          </a:prstGeom>
        </p:spPr>
      </p:pic>
      <p:sp>
        <p:nvSpPr>
          <p:cNvPr id="12" name="Date Placeholder 11"/>
          <p:cNvSpPr>
            <a:spLocks noGrp="1"/>
          </p:cNvSpPr>
          <p:nvPr>
            <p:ph type="dt" sz="half" idx="10"/>
          </p:nvPr>
        </p:nvSpPr>
        <p:spPr>
          <a:xfrm>
            <a:off x="839791" y="5355171"/>
            <a:ext cx="2819399" cy="105833"/>
          </a:xfrm>
        </p:spPr>
        <p:txBody>
          <a:bodyPr/>
          <a:lstStyle/>
          <a:p>
            <a:fld id="{BACEDE77-4CC7-4BBD-A821-EC2B166560CA}" type="datetimeFigureOut">
              <a:rPr lang="en-US" smtClean="0"/>
              <a:t>6/24/2015</a:t>
            </a:fld>
            <a:endParaRPr lang="en-US"/>
          </a:p>
        </p:txBody>
      </p:sp>
      <p:sp>
        <p:nvSpPr>
          <p:cNvPr id="13" name="Slide Number Placeholder 12"/>
          <p:cNvSpPr>
            <a:spLocks noGrp="1"/>
          </p:cNvSpPr>
          <p:nvPr>
            <p:ph type="sldNum" sz="quarter" idx="11"/>
          </p:nvPr>
        </p:nvSpPr>
        <p:spPr>
          <a:xfrm>
            <a:off x="4116388" y="5334000"/>
            <a:ext cx="533400" cy="127000"/>
          </a:xfrm>
        </p:spPr>
        <p:txBody>
          <a:bodyPr/>
          <a:lstStyle/>
          <a:p>
            <a:fld id="{B75DBCA3-C458-4260-8681-0CC8FD232CC5}" type="slidenum">
              <a:rPr lang="en-US" smtClean="0"/>
              <a:t>‹#›</a:t>
            </a:fld>
            <a:endParaRPr lang="en-US"/>
          </a:p>
        </p:txBody>
      </p:sp>
      <p:sp>
        <p:nvSpPr>
          <p:cNvPr id="14" name="Footer Placeholder 13"/>
          <p:cNvSpPr>
            <a:spLocks noGrp="1"/>
          </p:cNvSpPr>
          <p:nvPr>
            <p:ph type="ftr" sz="quarter" idx="12"/>
          </p:nvPr>
        </p:nvSpPr>
        <p:spPr>
          <a:xfrm>
            <a:off x="838203" y="5246873"/>
            <a:ext cx="2820987" cy="127000"/>
          </a:xfrm>
        </p:spPr>
        <p:txBody>
          <a:bodyPr/>
          <a:lstStyle/>
          <a:p>
            <a:endParaRPr lang="en-US"/>
          </a:p>
        </p:txBody>
      </p:sp>
      <p:sp>
        <p:nvSpPr>
          <p:cNvPr id="15" name="Title 14"/>
          <p:cNvSpPr>
            <a:spLocks noGrp="1"/>
          </p:cNvSpPr>
          <p:nvPr>
            <p:ph type="title"/>
          </p:nvPr>
        </p:nvSpPr>
        <p:spPr>
          <a:xfrm>
            <a:off x="457200" y="1524000"/>
            <a:ext cx="3200400" cy="14605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3" y="2981857"/>
            <a:ext cx="3200645" cy="1216473"/>
          </a:xfrm>
        </p:spPr>
        <p:txBody>
          <a:bodyPr anchor="t">
            <a:normAutofit/>
          </a:bodyPr>
          <a:lstStyle>
            <a:lvl1pPr marL="0" indent="0" algn="r" defTabSz="761970" rtl="0" eaLnBrk="1" latinLnBrk="0" hangingPunct="1">
              <a:spcBef>
                <a:spcPct val="20000"/>
              </a:spcBef>
              <a:buClr>
                <a:schemeClr val="tx1">
                  <a:lumMod val="50000"/>
                  <a:lumOff val="50000"/>
                </a:schemeClr>
              </a:buClr>
              <a:buFont typeface="Wingdings" pitchFamily="2" charset="2"/>
              <a:buNone/>
              <a:defRPr lang="en-US" sz="1167"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57500"/>
            <a:ext cx="3124200" cy="2222500"/>
          </a:xfrm>
        </p:spPr>
        <p:txBody>
          <a:bodyPr>
            <a:normAutofit/>
          </a:bodyPr>
          <a:lstStyle>
            <a:lvl1pPr marL="190492" indent="-152394">
              <a:defRPr sz="1167"/>
            </a:lvl1pPr>
            <a:lvl2pPr>
              <a:defRPr sz="1167"/>
            </a:lvl2pPr>
            <a:lvl3pPr>
              <a:defRPr sz="1167"/>
            </a:lvl3pPr>
            <a:lvl4pPr>
              <a:defRPr sz="1167"/>
            </a:lvl4pPr>
            <a:lvl5pPr>
              <a:defRPr sz="1167"/>
            </a:lvl5pPr>
            <a:lvl6pPr>
              <a:defRPr sz="1167"/>
            </a:lvl6pPr>
            <a:lvl7pPr>
              <a:defRPr sz="1167"/>
            </a:lvl7pPr>
            <a:lvl8pPr>
              <a:defRPr sz="1167"/>
            </a:lvl8pPr>
            <a:lvl9pPr>
              <a:defRPr sz="1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381000"/>
            <a:ext cx="3124200" cy="2222500"/>
          </a:xfrm>
        </p:spPr>
        <p:txBody>
          <a:bodyPr>
            <a:normAutofit/>
          </a:bodyPr>
          <a:lstStyle>
            <a:lvl1pPr marL="190492" indent="-152394">
              <a:defRPr sz="1167"/>
            </a:lvl1pPr>
            <a:lvl2pPr>
              <a:defRPr sz="1167"/>
            </a:lvl2pPr>
            <a:lvl3pPr>
              <a:defRPr sz="1167"/>
            </a:lvl3pPr>
            <a:lvl4pPr>
              <a:defRPr sz="1167"/>
            </a:lvl4pPr>
            <a:lvl5pPr>
              <a:defRPr sz="1167"/>
            </a:lvl5pPr>
            <a:lvl6pPr>
              <a:defRPr sz="1167"/>
            </a:lvl6pPr>
            <a:lvl7pPr>
              <a:defRPr sz="1167"/>
            </a:lvl7pPr>
            <a:lvl8pPr>
              <a:defRPr sz="1167"/>
            </a:lvl8pPr>
            <a:lvl9pPr>
              <a:defRPr sz="1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381004"/>
            <a:ext cx="2819400" cy="47624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ACEDE77-4CC7-4BBD-A821-EC2B166560CA}" type="datetimeFigureOut">
              <a:rPr lang="en-US" smtClean="0"/>
              <a:t>6/24/2015</a:t>
            </a:fld>
            <a:endParaRPr lang="en-US"/>
          </a:p>
        </p:txBody>
      </p:sp>
      <p:sp>
        <p:nvSpPr>
          <p:cNvPr id="13" name="Slide Number Placeholder 12"/>
          <p:cNvSpPr>
            <a:spLocks noGrp="1"/>
          </p:cNvSpPr>
          <p:nvPr>
            <p:ph type="sldNum" sz="quarter" idx="11"/>
          </p:nvPr>
        </p:nvSpPr>
        <p:spPr/>
        <p:txBody>
          <a:bodyPr/>
          <a:lstStyle/>
          <a:p>
            <a:fld id="{B75DBCA3-C458-4260-8681-0CC8FD232CC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9365"/>
            <a:ext cx="3581400" cy="342635"/>
          </a:xfrm>
        </p:spPr>
        <p:txBody>
          <a:bodyPr anchor="b">
            <a:noAutofit/>
          </a:bodyPr>
          <a:lstStyle>
            <a:lvl1pPr marL="0" indent="0" algn="ctr">
              <a:buNone/>
              <a:defRPr sz="1167" b="0">
                <a:solidFill>
                  <a:schemeClr val="tx2"/>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562740"/>
            <a:ext cx="3581400" cy="2104260"/>
          </a:xfrm>
        </p:spPr>
        <p:txBody>
          <a:bodyPr anchor="t">
            <a:normAutofit/>
          </a:bodyPr>
          <a:lstStyle>
            <a:lvl1pPr marL="190492" indent="-152394">
              <a:defRPr sz="1167"/>
            </a:lvl1pPr>
            <a:lvl2pPr>
              <a:defRPr sz="1167"/>
            </a:lvl2pPr>
            <a:lvl3pPr>
              <a:defRPr sz="1167"/>
            </a:lvl3pPr>
            <a:lvl4pPr>
              <a:defRPr sz="1167" baseline="0"/>
            </a:lvl4pPr>
            <a:lvl5pPr>
              <a:buFont typeface="Wingdings" pitchFamily="2" charset="2"/>
              <a:buChar char="§"/>
              <a:defRPr sz="1167"/>
            </a:lvl5pPr>
            <a:lvl6pPr>
              <a:buFont typeface="Wingdings" pitchFamily="2" charset="2"/>
              <a:buChar char="§"/>
              <a:defRPr sz="1167"/>
            </a:lvl6pPr>
            <a:lvl7pPr>
              <a:defRPr sz="1167"/>
            </a:lvl7pPr>
            <a:lvl8pPr>
              <a:defRPr sz="1167"/>
            </a:lvl8pPr>
            <a:lvl9pPr>
              <a:defRPr sz="1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2857500"/>
            <a:ext cx="3581400" cy="342635"/>
          </a:xfrm>
        </p:spPr>
        <p:txBody>
          <a:bodyPr anchor="b">
            <a:noAutofit/>
          </a:bodyPr>
          <a:lstStyle>
            <a:lvl1pPr marL="0" indent="0" algn="ctr">
              <a:buNone/>
              <a:defRPr sz="1167" b="0">
                <a:solidFill>
                  <a:schemeClr val="tx2"/>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57199" y="3200135"/>
            <a:ext cx="3581400" cy="2095998"/>
          </a:xfrm>
        </p:spPr>
        <p:txBody>
          <a:bodyPr anchor="t">
            <a:normAutofit/>
          </a:bodyPr>
          <a:lstStyle>
            <a:lvl1pPr marL="190492" indent="-152394">
              <a:defRPr sz="1167"/>
            </a:lvl1pPr>
            <a:lvl2pPr>
              <a:defRPr sz="1167"/>
            </a:lvl2pPr>
            <a:lvl3pPr>
              <a:defRPr sz="1167"/>
            </a:lvl3pPr>
            <a:lvl4pPr>
              <a:defRPr sz="1167"/>
            </a:lvl4pPr>
            <a:lvl5pPr>
              <a:defRPr sz="1167"/>
            </a:lvl5pPr>
            <a:lvl6pPr>
              <a:defRPr sz="1167"/>
            </a:lvl6pPr>
            <a:lvl7pPr>
              <a:defRPr sz="1167"/>
            </a:lvl7pPr>
            <a:lvl8pPr>
              <a:defRPr sz="1167"/>
            </a:lvl8pPr>
            <a:lvl9pPr>
              <a:defRPr sz="11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381004"/>
            <a:ext cx="2819400" cy="47624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ACEDE77-4CC7-4BBD-A821-EC2B166560CA}" type="datetimeFigureOut">
              <a:rPr lang="en-US" smtClean="0"/>
              <a:t>6/24/2015</a:t>
            </a:fld>
            <a:endParaRPr lang="en-US"/>
          </a:p>
        </p:txBody>
      </p:sp>
      <p:sp>
        <p:nvSpPr>
          <p:cNvPr id="14" name="Slide Number Placeholder 13"/>
          <p:cNvSpPr>
            <a:spLocks noGrp="1"/>
          </p:cNvSpPr>
          <p:nvPr>
            <p:ph type="sldNum" sz="quarter" idx="11"/>
          </p:nvPr>
        </p:nvSpPr>
        <p:spPr/>
        <p:txBody>
          <a:bodyPr/>
          <a:lstStyle/>
          <a:p>
            <a:fld id="{B75DBCA3-C458-4260-8681-0CC8FD232CC5}"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381000"/>
            <a:ext cx="3962400" cy="47625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BACEDE77-4CC7-4BBD-A821-EC2B166560CA}" type="datetimeFigureOut">
              <a:rPr lang="en-US" smtClean="0"/>
              <a:t>6/24/2015</a:t>
            </a:fld>
            <a:endParaRPr lang="en-US"/>
          </a:p>
        </p:txBody>
      </p:sp>
      <p:sp>
        <p:nvSpPr>
          <p:cNvPr id="10" name="Slide Number Placeholder 9"/>
          <p:cNvSpPr>
            <a:spLocks noGrp="1"/>
          </p:cNvSpPr>
          <p:nvPr>
            <p:ph type="sldNum" sz="quarter" idx="11"/>
          </p:nvPr>
        </p:nvSpPr>
        <p:spPr/>
        <p:txBody>
          <a:bodyPr/>
          <a:lstStyle/>
          <a:p>
            <a:fld id="{B75DBCA3-C458-4260-8681-0CC8FD232CC5}"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ACEDE77-4CC7-4BBD-A821-EC2B166560CA}" type="datetimeFigureOut">
              <a:rPr lang="en-US" smtClean="0"/>
              <a:t>6/24/2015</a:t>
            </a:fld>
            <a:endParaRPr lang="en-US"/>
          </a:p>
        </p:txBody>
      </p:sp>
      <p:sp>
        <p:nvSpPr>
          <p:cNvPr id="9" name="Slide Number Placeholder 8"/>
          <p:cNvSpPr>
            <a:spLocks noGrp="1"/>
          </p:cNvSpPr>
          <p:nvPr>
            <p:ph type="sldNum" sz="quarter" idx="11"/>
          </p:nvPr>
        </p:nvSpPr>
        <p:spPr/>
        <p:txBody>
          <a:bodyPr/>
          <a:lstStyle/>
          <a:p>
            <a:fld id="{B75DBCA3-C458-4260-8681-0CC8FD232CC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397004"/>
            <a:ext cx="2514600" cy="1562364"/>
          </a:xfrm>
        </p:spPr>
        <p:txBody>
          <a:bodyPr anchor="b">
            <a:normAutofit/>
          </a:bodyPr>
          <a:lstStyle>
            <a:lvl1pPr algn="r">
              <a:defRPr sz="1667"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397000"/>
            <a:ext cx="4700016" cy="2921000"/>
          </a:xfrm>
        </p:spPr>
        <p:txBody>
          <a:bodyPr>
            <a:normAutofit/>
          </a:bodyPr>
          <a:lstStyle>
            <a:lvl1pPr marL="190492" indent="-152394">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2960310"/>
            <a:ext cx="2209800" cy="1357690"/>
          </a:xfrm>
        </p:spPr>
        <p:txBody>
          <a:bodyPr anchor="t">
            <a:normAutofit/>
          </a:bodyPr>
          <a:lstStyle>
            <a:lvl1pPr marL="0" indent="0" algn="r">
              <a:buNone/>
              <a:defRPr sz="1000">
                <a:solidFill>
                  <a:schemeClr val="tx2"/>
                </a:solidFill>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ACEDE77-4CC7-4BBD-A821-EC2B166560CA}" type="datetimeFigureOut">
              <a:rPr lang="en-US" smtClean="0"/>
              <a:t>6/24/2015</a:t>
            </a:fld>
            <a:endParaRPr lang="en-US"/>
          </a:p>
        </p:txBody>
      </p:sp>
      <p:sp>
        <p:nvSpPr>
          <p:cNvPr id="16" name="Slide Number Placeholder 15"/>
          <p:cNvSpPr>
            <a:spLocks noGrp="1"/>
          </p:cNvSpPr>
          <p:nvPr>
            <p:ph type="sldNum" sz="quarter" idx="11"/>
          </p:nvPr>
        </p:nvSpPr>
        <p:spPr/>
        <p:txBody>
          <a:bodyPr/>
          <a:lstStyle/>
          <a:p>
            <a:fld id="{B75DBCA3-C458-4260-8681-0CC8FD232CC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3" y="1397000"/>
            <a:ext cx="4696967" cy="2921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smtClean="0"/>
              <a:t>Click icon to add picture</a:t>
            </a:r>
            <a:endParaRPr lang="en-US"/>
          </a:p>
        </p:txBody>
      </p:sp>
      <p:sp>
        <p:nvSpPr>
          <p:cNvPr id="11" name="Title 1"/>
          <p:cNvSpPr>
            <a:spLocks noGrp="1"/>
          </p:cNvSpPr>
          <p:nvPr>
            <p:ph type="title"/>
          </p:nvPr>
        </p:nvSpPr>
        <p:spPr>
          <a:xfrm>
            <a:off x="5181600" y="1397000"/>
            <a:ext cx="2514600" cy="1563310"/>
          </a:xfrm>
        </p:spPr>
        <p:txBody>
          <a:bodyPr anchor="b">
            <a:normAutofit/>
          </a:bodyPr>
          <a:lstStyle>
            <a:lvl1pPr algn="r">
              <a:defRPr sz="1667"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2960310"/>
            <a:ext cx="2209800" cy="1357690"/>
          </a:xfrm>
        </p:spPr>
        <p:txBody>
          <a:bodyPr anchor="t">
            <a:normAutofit/>
          </a:bodyPr>
          <a:lstStyle>
            <a:lvl1pPr marL="0" indent="0" algn="r">
              <a:buNone/>
              <a:defRPr sz="1000">
                <a:solidFill>
                  <a:schemeClr val="tx2"/>
                </a:solidFill>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BACEDE77-4CC7-4BBD-A821-EC2B166560CA}" type="datetimeFigureOut">
              <a:rPr lang="en-US" smtClean="0"/>
              <a:t>6/24/2015</a:t>
            </a:fld>
            <a:endParaRPr lang="en-US"/>
          </a:p>
        </p:txBody>
      </p:sp>
      <p:sp>
        <p:nvSpPr>
          <p:cNvPr id="17" name="Slide Number Placeholder 16"/>
          <p:cNvSpPr>
            <a:spLocks noGrp="1"/>
          </p:cNvSpPr>
          <p:nvPr>
            <p:ph type="sldNum" sz="quarter" idx="11"/>
          </p:nvPr>
        </p:nvSpPr>
        <p:spPr/>
        <p:txBody>
          <a:bodyPr/>
          <a:lstStyle/>
          <a:p>
            <a:fld id="{B75DBCA3-C458-4260-8681-0CC8FD232CC5}"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6" y="0"/>
            <a:ext cx="320307" cy="5715000"/>
          </a:xfrm>
          <a:prstGeom prst="rect">
            <a:avLst/>
          </a:prstGeom>
        </p:spPr>
      </p:pic>
      <p:sp>
        <p:nvSpPr>
          <p:cNvPr id="2" name="Title Placeholder 1"/>
          <p:cNvSpPr>
            <a:spLocks noGrp="1"/>
          </p:cNvSpPr>
          <p:nvPr>
            <p:ph type="title"/>
          </p:nvPr>
        </p:nvSpPr>
        <p:spPr>
          <a:xfrm>
            <a:off x="4876800" y="381000"/>
            <a:ext cx="2819400" cy="476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81004"/>
            <a:ext cx="3657600" cy="47624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5334000"/>
            <a:ext cx="533400" cy="127000"/>
          </a:xfrm>
          <a:prstGeom prst="rect">
            <a:avLst/>
          </a:prstGeom>
        </p:spPr>
        <p:txBody>
          <a:bodyPr vert="horz" lIns="91440" tIns="45720" rIns="91440" bIns="45720" rtlCol="0" anchor="ctr"/>
          <a:lstStyle>
            <a:lvl1pPr algn="ctr">
              <a:defRPr sz="875">
                <a:solidFill>
                  <a:schemeClr val="tx1">
                    <a:lumMod val="50000"/>
                    <a:lumOff val="50000"/>
                  </a:schemeClr>
                </a:solidFill>
              </a:defRPr>
            </a:lvl1pPr>
          </a:lstStyle>
          <a:p>
            <a:fld id="{B75DBCA3-C458-4260-8681-0CC8FD232CC5}" type="slidenum">
              <a:rPr lang="en-US" smtClean="0"/>
              <a:t>‹#›</a:t>
            </a:fld>
            <a:endParaRPr lang="en-US"/>
          </a:p>
        </p:txBody>
      </p:sp>
      <p:sp>
        <p:nvSpPr>
          <p:cNvPr id="9" name="Date Placeholder 8"/>
          <p:cNvSpPr>
            <a:spLocks noGrp="1"/>
          </p:cNvSpPr>
          <p:nvPr>
            <p:ph type="dt" sz="half" idx="2"/>
          </p:nvPr>
        </p:nvSpPr>
        <p:spPr>
          <a:xfrm>
            <a:off x="4876804" y="5355171"/>
            <a:ext cx="2819399" cy="105833"/>
          </a:xfrm>
          <a:prstGeom prst="rect">
            <a:avLst/>
          </a:prstGeom>
        </p:spPr>
        <p:txBody>
          <a:bodyPr vert="horz" lIns="91440" tIns="45720" rIns="91440" bIns="45720" rtlCol="0" anchor="ctr"/>
          <a:lstStyle>
            <a:lvl1pPr algn="r">
              <a:defRPr sz="875">
                <a:solidFill>
                  <a:schemeClr val="tx1">
                    <a:lumMod val="50000"/>
                    <a:lumOff val="50000"/>
                  </a:schemeClr>
                </a:solidFill>
              </a:defRPr>
            </a:lvl1pPr>
          </a:lstStyle>
          <a:p>
            <a:fld id="{BACEDE77-4CC7-4BBD-A821-EC2B166560CA}" type="datetimeFigureOut">
              <a:rPr lang="en-US" smtClean="0"/>
              <a:t>6/24/2015</a:t>
            </a:fld>
            <a:endParaRPr lang="en-US"/>
          </a:p>
        </p:txBody>
      </p:sp>
      <p:sp>
        <p:nvSpPr>
          <p:cNvPr id="10" name="Footer Placeholder 9"/>
          <p:cNvSpPr>
            <a:spLocks noGrp="1"/>
          </p:cNvSpPr>
          <p:nvPr>
            <p:ph type="ftr" sz="quarter" idx="3"/>
          </p:nvPr>
        </p:nvSpPr>
        <p:spPr>
          <a:xfrm>
            <a:off x="4875216" y="5246873"/>
            <a:ext cx="2820987" cy="127000"/>
          </a:xfrm>
          <a:prstGeom prst="rect">
            <a:avLst/>
          </a:prstGeom>
        </p:spPr>
        <p:txBody>
          <a:bodyPr vert="horz" lIns="91440" tIns="45720" rIns="91440" bIns="45720" rtlCol="0" anchor="b"/>
          <a:lstStyle>
            <a:lvl1pPr algn="r">
              <a:defRPr sz="875">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r" defTabSz="761970" rtl="0" eaLnBrk="1" latinLnBrk="0" hangingPunct="1">
        <a:spcBef>
          <a:spcPct val="0"/>
        </a:spcBef>
        <a:buNone/>
        <a:defRPr sz="2333"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52394" indent="-152394" algn="l" defTabSz="761970"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1pPr>
      <a:lvl2pPr marL="342886" indent="-152394" algn="l" defTabSz="761970" rtl="0" eaLnBrk="1" latinLnBrk="0" hangingPunct="1">
        <a:spcBef>
          <a:spcPct val="20000"/>
        </a:spcBef>
        <a:buClr>
          <a:schemeClr val="tx1">
            <a:lumMod val="50000"/>
            <a:lumOff val="50000"/>
          </a:schemeClr>
        </a:buClr>
        <a:buFont typeface="Wingdings" pitchFamily="2" charset="2"/>
        <a:buChar char="§"/>
        <a:defRPr sz="1167" kern="1200">
          <a:solidFill>
            <a:schemeClr val="tx1">
              <a:lumMod val="85000"/>
            </a:schemeClr>
          </a:solidFill>
          <a:latin typeface="+mn-lt"/>
          <a:ea typeface="+mn-ea"/>
          <a:cs typeface="+mn-cs"/>
        </a:defRPr>
      </a:lvl2pPr>
      <a:lvl3pPr marL="495280" indent="-152394" algn="l" defTabSz="761970" rtl="0" eaLnBrk="1" latinLnBrk="0" hangingPunct="1">
        <a:spcBef>
          <a:spcPct val="20000"/>
        </a:spcBef>
        <a:buClr>
          <a:schemeClr val="tx1">
            <a:lumMod val="50000"/>
            <a:lumOff val="50000"/>
          </a:schemeClr>
        </a:buClr>
        <a:buFont typeface="Wingdings" pitchFamily="2" charset="2"/>
        <a:buChar char="§"/>
        <a:defRPr sz="1167" kern="1200">
          <a:solidFill>
            <a:schemeClr val="tx1">
              <a:lumMod val="85000"/>
            </a:schemeClr>
          </a:solidFill>
          <a:latin typeface="+mn-lt"/>
          <a:ea typeface="+mn-ea"/>
          <a:cs typeface="+mn-cs"/>
        </a:defRPr>
      </a:lvl3pPr>
      <a:lvl4pPr marL="647674" indent="-152394" algn="l" defTabSz="761970" rtl="0" eaLnBrk="1" latinLnBrk="0" hangingPunct="1">
        <a:spcBef>
          <a:spcPct val="20000"/>
        </a:spcBef>
        <a:buClr>
          <a:schemeClr val="tx1">
            <a:lumMod val="50000"/>
            <a:lumOff val="50000"/>
          </a:schemeClr>
        </a:buClr>
        <a:buFont typeface="Wingdings" pitchFamily="2" charset="2"/>
        <a:buChar char="§"/>
        <a:defRPr sz="1167" kern="1200">
          <a:solidFill>
            <a:schemeClr val="tx1">
              <a:lumMod val="85000"/>
            </a:schemeClr>
          </a:solidFill>
          <a:latin typeface="+mn-lt"/>
          <a:ea typeface="+mn-ea"/>
          <a:cs typeface="+mn-cs"/>
        </a:defRPr>
      </a:lvl4pPr>
      <a:lvl5pPr marL="800068" indent="-152394" algn="l" defTabSz="761970" rtl="0" eaLnBrk="1" latinLnBrk="0" hangingPunct="1">
        <a:spcBef>
          <a:spcPct val="20000"/>
        </a:spcBef>
        <a:buClr>
          <a:schemeClr val="tx1">
            <a:lumMod val="50000"/>
            <a:lumOff val="50000"/>
          </a:schemeClr>
        </a:buClr>
        <a:buFont typeface="Wingdings" pitchFamily="2" charset="2"/>
        <a:buChar char="§"/>
        <a:defRPr sz="1167" kern="1200">
          <a:solidFill>
            <a:schemeClr val="tx1">
              <a:lumMod val="85000"/>
            </a:schemeClr>
          </a:solidFill>
          <a:latin typeface="+mn-lt"/>
          <a:ea typeface="+mn-ea"/>
          <a:cs typeface="+mn-cs"/>
        </a:defRPr>
      </a:lvl5pPr>
      <a:lvl6pPr marL="952462" indent="-152394" algn="l" defTabSz="761970" rtl="0" eaLnBrk="1" latinLnBrk="0" hangingPunct="1">
        <a:spcBef>
          <a:spcPts val="240"/>
        </a:spcBef>
        <a:buClr>
          <a:schemeClr val="tx1">
            <a:lumMod val="50000"/>
            <a:lumOff val="50000"/>
          </a:schemeClr>
        </a:buClr>
        <a:buFont typeface="Wingdings" pitchFamily="2" charset="2"/>
        <a:buChar char="§"/>
        <a:defRPr sz="1167" kern="1200" baseline="0">
          <a:solidFill>
            <a:schemeClr val="tx1"/>
          </a:solidFill>
          <a:latin typeface="+mn-lt"/>
          <a:ea typeface="+mn-ea"/>
          <a:cs typeface="+mn-cs"/>
        </a:defRPr>
      </a:lvl6pPr>
      <a:lvl7pPr marL="1104856" indent="-152394" algn="l" defTabSz="761970" rtl="0" eaLnBrk="1" latinLnBrk="0" hangingPunct="1">
        <a:spcBef>
          <a:spcPts val="240"/>
        </a:spcBef>
        <a:buClr>
          <a:schemeClr val="tx1">
            <a:lumMod val="50000"/>
            <a:lumOff val="50000"/>
          </a:schemeClr>
        </a:buClr>
        <a:buFont typeface="Wingdings" pitchFamily="2" charset="2"/>
        <a:buChar char="§"/>
        <a:defRPr sz="1167" kern="1200" baseline="0">
          <a:solidFill>
            <a:schemeClr val="tx1"/>
          </a:solidFill>
          <a:latin typeface="+mn-lt"/>
          <a:ea typeface="+mn-ea"/>
          <a:cs typeface="+mn-cs"/>
        </a:defRPr>
      </a:lvl7pPr>
      <a:lvl8pPr marL="1257250" indent="-152394" algn="l" defTabSz="761970" rtl="0" eaLnBrk="1" latinLnBrk="0" hangingPunct="1">
        <a:spcBef>
          <a:spcPts val="240"/>
        </a:spcBef>
        <a:buClr>
          <a:schemeClr val="tx1">
            <a:lumMod val="50000"/>
            <a:lumOff val="50000"/>
          </a:schemeClr>
        </a:buClr>
        <a:buFont typeface="Wingdings" pitchFamily="2" charset="2"/>
        <a:buChar char="§"/>
        <a:defRPr sz="1167" kern="1200" baseline="0">
          <a:solidFill>
            <a:schemeClr val="tx1"/>
          </a:solidFill>
          <a:latin typeface="+mn-lt"/>
          <a:ea typeface="+mn-ea"/>
          <a:cs typeface="+mn-cs"/>
        </a:defRPr>
      </a:lvl8pPr>
      <a:lvl9pPr marL="1409644" indent="-152394" algn="l" defTabSz="761970" rtl="0" eaLnBrk="1" latinLnBrk="0" hangingPunct="1">
        <a:spcBef>
          <a:spcPts val="240"/>
        </a:spcBef>
        <a:buClr>
          <a:schemeClr val="tx1">
            <a:lumMod val="50000"/>
            <a:lumOff val="50000"/>
          </a:schemeClr>
        </a:buClr>
        <a:buFont typeface="Wingdings" pitchFamily="2" charset="2"/>
        <a:buChar char="§"/>
        <a:defRPr sz="1167" kern="1200" baseline="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28864"/>
            <a:ext cx="8229600" cy="952499"/>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333500"/>
            <a:ext cx="8229600" cy="4139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5277612"/>
            <a:ext cx="548699" cy="4373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fld id="{00000000-1234-1234-1234-123412341234}" type="slidenum">
              <a:rPr lang="en" kern="0">
                <a:solidFill>
                  <a:srgbClr val="000000"/>
                </a:solidFill>
                <a:cs typeface="Arial"/>
                <a:sym typeface="Arial"/>
                <a:rtl val="0"/>
              </a:rPr>
              <a:pPr/>
              <a:t>‹#›</a:t>
            </a:fld>
            <a:endParaRPr lang="en" kern="0">
              <a:solidFill>
                <a:srgbClr val="000000"/>
              </a:solidFill>
              <a:cs typeface="Arial"/>
              <a:sym typeface="Arial"/>
              <a:rtl val="0"/>
            </a:endParaRPr>
          </a:p>
        </p:txBody>
      </p:sp>
    </p:spTree>
    <p:extLst>
      <p:ext uri="{BB962C8B-B14F-4D97-AF65-F5344CB8AC3E}">
        <p14:creationId xmlns:p14="http://schemas.microsoft.com/office/powerpoint/2010/main" val="433720916"/>
      </p:ext>
    </p:extLst>
  </p:cSld>
  <p:clrMap bg1="lt1" tx1="dk1" bg2="dk2" tx2="lt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eduper@robertbullen.com" TargetMode="External"/><Relationship Id="rId2" Type="http://schemas.openxmlformats.org/officeDocument/2006/relationships/hyperlink" Target="https://twitter.com/deduper"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goo.gl/Yy49W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000" b="-1000"/>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0" y="1819782"/>
            <a:ext cx="9144000" cy="1723518"/>
          </a:xfrm>
          <a:prstGeom prst="rect">
            <a:avLst/>
          </a:prstGeom>
          <a:solidFill>
            <a:schemeClr val="tx1">
              <a:alpha val="33000"/>
            </a:schemeClr>
          </a:solidFill>
          <a:ln w="9525" cap="flat">
            <a:noFill/>
            <a:prstDash val="dot"/>
            <a:round/>
            <a:headEnd type="none" w="med" len="med"/>
            <a:tailEnd type="none" w="med" len="med"/>
          </a:ln>
        </p:spPr>
        <p:txBody>
          <a:bodyPr wrap="square" lIns="91425" tIns="91425" rIns="91425" bIns="91425" anchor="b" anchorCtr="0">
            <a:spAutoFit/>
          </a:bodyPr>
          <a:lstStyle/>
          <a:p>
            <a:pPr rtl="0">
              <a:spcBef>
                <a:spcPts val="0"/>
              </a:spcBef>
              <a:buNone/>
            </a:pPr>
            <a:r>
              <a:rPr lang="en-US" sz="4000" dirty="0" smtClean="0">
                <a:solidFill>
                  <a:srgbClr val="FFFFFF"/>
                </a:solidFill>
                <a:effectLst>
                  <a:outerShdw blurRad="50800" dist="38100" dir="8100000" algn="tr" rotWithShape="0">
                    <a:prstClr val="black">
                      <a:alpha val="40000"/>
                    </a:prstClr>
                  </a:outerShdw>
                </a:effectLst>
                <a:latin typeface="Verdana"/>
                <a:ea typeface="Verdana"/>
                <a:cs typeface="Verdana"/>
                <a:sym typeface="Verdana"/>
              </a:rPr>
              <a:t>A18 – DEDUPING PACKET CAPTURE FILES AT LAYER 3</a:t>
            </a:r>
            <a:br>
              <a:rPr lang="en-US" sz="4000" dirty="0" smtClean="0">
                <a:solidFill>
                  <a:srgbClr val="FFFFFF"/>
                </a:solidFill>
                <a:effectLst>
                  <a:outerShdw blurRad="50800" dist="38100" dir="8100000" algn="tr" rotWithShape="0">
                    <a:prstClr val="black">
                      <a:alpha val="40000"/>
                    </a:prstClr>
                  </a:outerShdw>
                </a:effectLst>
                <a:latin typeface="Verdana"/>
                <a:ea typeface="Verdana"/>
                <a:cs typeface="Verdana"/>
                <a:sym typeface="Verdana"/>
              </a:rPr>
            </a:br>
            <a:r>
              <a:rPr lang="en-US" sz="2000" dirty="0" smtClean="0">
                <a:solidFill>
                  <a:srgbClr val="FFFFFF"/>
                </a:solidFill>
                <a:effectLst>
                  <a:outerShdw blurRad="50800" dist="38100" dir="8100000" algn="tr" rotWithShape="0">
                    <a:prstClr val="black">
                      <a:alpha val="40000"/>
                    </a:prstClr>
                  </a:outerShdw>
                </a:effectLst>
                <a:latin typeface="Verdana"/>
                <a:ea typeface="Verdana"/>
                <a:cs typeface="Verdana"/>
                <a:sym typeface="Verdana"/>
              </a:rPr>
              <a:t>Using Wiretap to Create a Custom De-duping Application</a:t>
            </a:r>
            <a:endParaRPr sz="2000" dirty="0">
              <a:solidFill>
                <a:srgbClr val="FFFFFF"/>
              </a:solidFill>
              <a:effectLst>
                <a:outerShdw blurRad="50800" dist="38100" dir="8100000" algn="tr" rotWithShape="0">
                  <a:prstClr val="black">
                    <a:alpha val="40000"/>
                  </a:prstClr>
                </a:outerShdw>
              </a:effectLst>
              <a:latin typeface="Verdana"/>
              <a:ea typeface="Verdana"/>
              <a:cs typeface="Verdana"/>
              <a:sym typeface="Verdana"/>
            </a:endParaRPr>
          </a:p>
        </p:txBody>
      </p:sp>
      <p:sp>
        <p:nvSpPr>
          <p:cNvPr id="4" name="Rectangle 3"/>
          <p:cNvSpPr/>
          <p:nvPr/>
        </p:nvSpPr>
        <p:spPr>
          <a:xfrm>
            <a:off x="3121122" y="4686300"/>
            <a:ext cx="2347117" cy="523220"/>
          </a:xfrm>
          <a:prstGeom prst="rect">
            <a:avLst/>
          </a:prstGeom>
        </p:spPr>
        <p:txBody>
          <a:bodyPr wrap="none">
            <a:spAutoFit/>
          </a:bodyPr>
          <a:lstStyle/>
          <a:p>
            <a:r>
              <a:rPr lang="en" sz="1400" kern="0" dirty="0" smtClean="0">
                <a:solidFill>
                  <a:srgbClr val="FFFFFF"/>
                </a:solidFill>
                <a:effectLst>
                  <a:outerShdw blurRad="50800" dist="38100" dir="8100000" algn="tr" rotWithShape="0">
                    <a:prstClr val="black">
                      <a:alpha val="40000"/>
                    </a:prstClr>
                  </a:outerShdw>
                </a:effectLst>
                <a:cs typeface="Arial"/>
                <a:sym typeface="Arial"/>
                <a:rtl val="0"/>
              </a:rPr>
              <a:t>Robert Bullen</a:t>
            </a:r>
          </a:p>
          <a:p>
            <a:r>
              <a:rPr lang="en" sz="1400" kern="0" dirty="0" smtClean="0">
                <a:solidFill>
                  <a:srgbClr val="FFFFFF"/>
                </a:solidFill>
                <a:effectLst>
                  <a:outerShdw blurRad="50800" dist="38100" dir="8100000" algn="tr" rotWithShape="0">
                    <a:prstClr val="black">
                      <a:alpha val="40000"/>
                    </a:prstClr>
                  </a:outerShdw>
                </a:effectLst>
                <a:cs typeface="Arial"/>
                <a:sym typeface="Arial"/>
                <a:rtl val="0"/>
              </a:rPr>
              <a:t>Blue </a:t>
            </a:r>
            <a:r>
              <a:rPr lang="en" sz="1400" kern="0" dirty="0">
                <a:solidFill>
                  <a:srgbClr val="FFFFFF"/>
                </a:solidFill>
                <a:effectLst>
                  <a:outerShdw blurRad="50800" dist="38100" dir="8100000" algn="tr" rotWithShape="0">
                    <a:prstClr val="black">
                      <a:alpha val="40000"/>
                    </a:prstClr>
                  </a:outerShdw>
                </a:effectLst>
                <a:cs typeface="Arial"/>
                <a:sym typeface="Arial"/>
                <a:rtl val="0"/>
              </a:rPr>
              <a:t>Cross Blue Shield </a:t>
            </a:r>
            <a:r>
              <a:rPr lang="en" sz="1400" kern="0" dirty="0" smtClean="0">
                <a:solidFill>
                  <a:srgbClr val="FFFFFF"/>
                </a:solidFill>
                <a:effectLst>
                  <a:outerShdw blurRad="50800" dist="38100" dir="8100000" algn="tr" rotWithShape="0">
                    <a:prstClr val="black">
                      <a:alpha val="40000"/>
                    </a:prstClr>
                  </a:outerShdw>
                </a:effectLst>
                <a:cs typeface="Arial"/>
                <a:sym typeface="Arial"/>
                <a:rtl val="0"/>
              </a:rPr>
              <a:t>MN</a:t>
            </a:r>
            <a:endParaRPr lang="en" sz="1400" kern="0" dirty="0">
              <a:solidFill>
                <a:srgbClr val="FFFFFF"/>
              </a:solidFill>
              <a:effectLst>
                <a:outerShdw blurRad="50800" dist="38100" dir="8100000" algn="tr" rotWithShape="0">
                  <a:prstClr val="black">
                    <a:alpha val="40000"/>
                  </a:prstClr>
                </a:outerShdw>
              </a:effectLst>
              <a:cs typeface="Arial"/>
              <a:sym typeface="Arial"/>
              <a:rtl val="0"/>
            </a:endParaRPr>
          </a:p>
        </p:txBody>
      </p:sp>
    </p:spTree>
    <p:extLst>
      <p:ext uri="{BB962C8B-B14F-4D97-AF65-F5344CB8AC3E}">
        <p14:creationId xmlns:p14="http://schemas.microsoft.com/office/powerpoint/2010/main" val="215940584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035909251"/>
              </p:ext>
            </p:extLst>
          </p:nvPr>
        </p:nvGraphicFramePr>
        <p:xfrm>
          <a:off x="0" y="342900"/>
          <a:ext cx="457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0" y="114300"/>
            <a:ext cx="3657600" cy="1828800"/>
          </a:xfrm>
        </p:spPr>
        <p:txBody>
          <a:bodyPr>
            <a:normAutofit/>
          </a:bodyPr>
          <a:lstStyle/>
          <a:p>
            <a:pPr algn="ctr"/>
            <a:r>
              <a:rPr lang="en-US" dirty="0" smtClean="0"/>
              <a:t>Duplicate Detection</a:t>
            </a:r>
            <a:br>
              <a:rPr lang="en-US" dirty="0" smtClean="0"/>
            </a:br>
            <a:r>
              <a:rPr lang="en-US" dirty="0" smtClean="0"/>
              <a:t>Queuing Modes</a:t>
            </a:r>
            <a:endParaRPr lang="en-US" dirty="0"/>
          </a:p>
        </p:txBody>
      </p:sp>
      <p:grpSp>
        <p:nvGrpSpPr>
          <p:cNvPr id="13" name="Group 12"/>
          <p:cNvGrpSpPr/>
          <p:nvPr/>
        </p:nvGrpSpPr>
        <p:grpSpPr>
          <a:xfrm>
            <a:off x="1828800" y="4199555"/>
            <a:ext cx="1143000" cy="788276"/>
            <a:chOff x="2552700" y="5278085"/>
            <a:chExt cx="1371600" cy="945931"/>
          </a:xfrm>
          <a:scene3d>
            <a:camera prst="isometricOffAxis2Left"/>
            <a:lightRig rig="threePt" dir="t"/>
          </a:scene3d>
        </p:grpSpPr>
        <p:sp>
          <p:nvSpPr>
            <p:cNvPr id="12" name="Rectangle 11"/>
            <p:cNvSpPr/>
            <p:nvPr/>
          </p:nvSpPr>
          <p:spPr>
            <a:xfrm>
              <a:off x="2552700" y="5280134"/>
              <a:ext cx="1371600" cy="941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1" name="Picture 1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52700" y="5278085"/>
              <a:ext cx="1371600" cy="945931"/>
            </a:xfrm>
            <a:prstGeom prst="rect">
              <a:avLst/>
            </a:prstGeom>
            <a:effectLst/>
          </p:spPr>
        </p:pic>
      </p:grpSp>
      <p:sp>
        <p:nvSpPr>
          <p:cNvPr id="14" name="TextBox 13"/>
          <p:cNvSpPr txBox="1"/>
          <p:nvPr/>
        </p:nvSpPr>
        <p:spPr>
          <a:xfrm>
            <a:off x="4572000" y="1943100"/>
            <a:ext cx="3657600" cy="1754326"/>
          </a:xfrm>
          <a:prstGeom prst="rect">
            <a:avLst/>
          </a:prstGeom>
          <a:noFill/>
        </p:spPr>
        <p:txBody>
          <a:bodyPr wrap="square" rtlCol="0">
            <a:spAutoFit/>
          </a:bodyPr>
          <a:lstStyle/>
          <a:p>
            <a:pPr marL="342900" indent="-342900">
              <a:buFont typeface="Wingdings" panose="05000000000000000000" pitchFamily="2" charset="2"/>
              <a:buChar char="§"/>
            </a:pPr>
            <a:r>
              <a:rPr lang="en-US" dirty="0" smtClean="0">
                <a:solidFill>
                  <a:schemeClr val="accent1"/>
                </a:solidFill>
              </a:rPr>
              <a:t>Time queueing oftentimes yields more intuitive results</a:t>
            </a:r>
          </a:p>
          <a:p>
            <a:pPr marL="342900" indent="-342900">
              <a:buFont typeface="Wingdings" panose="05000000000000000000" pitchFamily="2" charset="2"/>
              <a:buChar char="§"/>
            </a:pPr>
            <a:r>
              <a:rPr lang="en-US" dirty="0" smtClean="0">
                <a:solidFill>
                  <a:schemeClr val="accent1"/>
                </a:solidFill>
              </a:rPr>
              <a:t>Frame queueing can be handy when it is desirable to restrict deduplication to just one or two packets away</a:t>
            </a:r>
          </a:p>
        </p:txBody>
      </p:sp>
    </p:spTree>
    <p:extLst>
      <p:ext uri="{BB962C8B-B14F-4D97-AF65-F5344CB8AC3E}">
        <p14:creationId xmlns:p14="http://schemas.microsoft.com/office/powerpoint/2010/main" val="386073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33333">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14:bounceEnd="33333">
                                          <p:cBhvr additive="base">
                                            <p:cTn id="7" dur="750" fill="hold"/>
                                            <p:tgtEl>
                                              <p:spTgt spid="13"/>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33333">
                                      <p:stCondLst>
                                        <p:cond delay="0"/>
                                      </p:stCondLst>
                                      <p:childTnLst>
                                        <p:set>
                                          <p:cBhvr>
                                            <p:cTn id="12" dur="1" fill="hold">
                                              <p:stCondLst>
                                                <p:cond delay="0"/>
                                              </p:stCondLst>
                                            </p:cTn>
                                            <p:tgtEl>
                                              <p:spTgt spid="9">
                                                <p:graphicEl>
                                                  <a:dgm id="{3D0DF028-49E8-4A22-830F-A8004DBCD009}"/>
                                                </p:graphicEl>
                                              </p:spTgt>
                                            </p:tgtEl>
                                            <p:attrNameLst>
                                              <p:attrName>style.visibility</p:attrName>
                                            </p:attrNameLst>
                                          </p:cBhvr>
                                          <p:to>
                                            <p:strVal val="visible"/>
                                          </p:to>
                                        </p:set>
                                        <p:anim calcmode="lin" valueType="num" p14:bounceEnd="33333">
                                          <p:cBhvr additive="base">
                                            <p:cTn id="13" dur="750" fill="hold"/>
                                            <p:tgtEl>
                                              <p:spTgt spid="9">
                                                <p:graphicEl>
                                                  <a:dgm id="{3D0DF028-49E8-4A22-830F-A8004DBCD009}"/>
                                                </p:graphicEl>
                                              </p:spTgt>
                                            </p:tgtEl>
                                            <p:attrNameLst>
                                              <p:attrName>ppt_x</p:attrName>
                                            </p:attrNameLst>
                                          </p:cBhvr>
                                          <p:tavLst>
                                            <p:tav tm="0">
                                              <p:val>
                                                <p:strVal val="#ppt_x"/>
                                              </p:val>
                                            </p:tav>
                                            <p:tav tm="100000">
                                              <p:val>
                                                <p:strVal val="#ppt_x"/>
                                              </p:val>
                                            </p:tav>
                                          </p:tavLst>
                                        </p:anim>
                                        <p:anim calcmode="lin" valueType="num" p14:bounceEnd="33333">
                                          <p:cBhvr additive="base">
                                            <p:cTn id="14" dur="750" fill="hold"/>
                                            <p:tgtEl>
                                              <p:spTgt spid="9">
                                                <p:graphicEl>
                                                  <a:dgm id="{3D0DF028-49E8-4A22-830F-A8004DBCD009}"/>
                                                </p:graphicEl>
                                              </p:spTgt>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graphicEl>
                                                  <a:dgm id="{2E905806-E48E-4E61-B0CE-C4DB96ABE548}"/>
                                                </p:graphicEl>
                                              </p:spTgt>
                                            </p:tgtEl>
                                            <p:attrNameLst>
                                              <p:attrName>style.visibility</p:attrName>
                                            </p:attrNameLst>
                                          </p:cBhvr>
                                          <p:to>
                                            <p:strVal val="visible"/>
                                          </p:to>
                                        </p:set>
                                        <p:animEffect transition="in" filter="fade">
                                          <p:cBhvr>
                                            <p:cTn id="17" dur="500"/>
                                            <p:tgtEl>
                                              <p:spTgt spid="9">
                                                <p:graphicEl>
                                                  <a:dgm id="{2E905806-E48E-4E61-B0CE-C4DB96ABE5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14:presetBounceEnd="33333">
                                      <p:stCondLst>
                                        <p:cond delay="0"/>
                                      </p:stCondLst>
                                      <p:childTnLst>
                                        <p:set>
                                          <p:cBhvr>
                                            <p:cTn id="21" dur="1" fill="hold">
                                              <p:stCondLst>
                                                <p:cond delay="0"/>
                                              </p:stCondLst>
                                            </p:cTn>
                                            <p:tgtEl>
                                              <p:spTgt spid="9">
                                                <p:graphicEl>
                                                  <a:dgm id="{875B19DC-33C0-4DED-AA35-D40343E93B77}"/>
                                                </p:graphicEl>
                                              </p:spTgt>
                                            </p:tgtEl>
                                            <p:attrNameLst>
                                              <p:attrName>style.visibility</p:attrName>
                                            </p:attrNameLst>
                                          </p:cBhvr>
                                          <p:to>
                                            <p:strVal val="visible"/>
                                          </p:to>
                                        </p:set>
                                        <p:anim calcmode="lin" valueType="num" p14:bounceEnd="33333">
                                          <p:cBhvr additive="base">
                                            <p:cTn id="22" dur="750" fill="hold"/>
                                            <p:tgtEl>
                                              <p:spTgt spid="9">
                                                <p:graphicEl>
                                                  <a:dgm id="{875B19DC-33C0-4DED-AA35-D40343E93B77}"/>
                                                </p:graphicEl>
                                              </p:spTgt>
                                            </p:tgtEl>
                                            <p:attrNameLst>
                                              <p:attrName>ppt_x</p:attrName>
                                            </p:attrNameLst>
                                          </p:cBhvr>
                                          <p:tavLst>
                                            <p:tav tm="0">
                                              <p:val>
                                                <p:strVal val="#ppt_x"/>
                                              </p:val>
                                            </p:tav>
                                            <p:tav tm="100000">
                                              <p:val>
                                                <p:strVal val="#ppt_x"/>
                                              </p:val>
                                            </p:tav>
                                          </p:tavLst>
                                        </p:anim>
                                        <p:anim calcmode="lin" valueType="num" p14:bounceEnd="33333">
                                          <p:cBhvr additive="base">
                                            <p:cTn id="23" dur="750" fill="hold"/>
                                            <p:tgtEl>
                                              <p:spTgt spid="9">
                                                <p:graphicEl>
                                                  <a:dgm id="{875B19DC-33C0-4DED-AA35-D40343E93B77}"/>
                                                </p:graphic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33333">
                                      <p:stCondLst>
                                        <p:cond delay="0"/>
                                      </p:stCondLst>
                                      <p:childTnLst>
                                        <p:set>
                                          <p:cBhvr>
                                            <p:cTn id="25" dur="1" fill="hold">
                                              <p:stCondLst>
                                                <p:cond delay="0"/>
                                              </p:stCondLst>
                                            </p:cTn>
                                            <p:tgtEl>
                                              <p:spTgt spid="9">
                                                <p:graphicEl>
                                                  <a:dgm id="{2D5BC3B7-5B10-41CD-9E61-99A73D5B8495}"/>
                                                </p:graphicEl>
                                              </p:spTgt>
                                            </p:tgtEl>
                                            <p:attrNameLst>
                                              <p:attrName>style.visibility</p:attrName>
                                            </p:attrNameLst>
                                          </p:cBhvr>
                                          <p:to>
                                            <p:strVal val="visible"/>
                                          </p:to>
                                        </p:set>
                                        <p:anim calcmode="lin" valueType="num" p14:bounceEnd="33333">
                                          <p:cBhvr additive="base">
                                            <p:cTn id="26" dur="750" fill="hold"/>
                                            <p:tgtEl>
                                              <p:spTgt spid="9">
                                                <p:graphicEl>
                                                  <a:dgm id="{2D5BC3B7-5B10-41CD-9E61-99A73D5B8495}"/>
                                                </p:graphicEl>
                                              </p:spTgt>
                                            </p:tgtEl>
                                            <p:attrNameLst>
                                              <p:attrName>ppt_x</p:attrName>
                                            </p:attrNameLst>
                                          </p:cBhvr>
                                          <p:tavLst>
                                            <p:tav tm="0">
                                              <p:val>
                                                <p:strVal val="#ppt_x"/>
                                              </p:val>
                                            </p:tav>
                                            <p:tav tm="100000">
                                              <p:val>
                                                <p:strVal val="#ppt_x"/>
                                              </p:val>
                                            </p:tav>
                                          </p:tavLst>
                                        </p:anim>
                                        <p:anim calcmode="lin" valueType="num" p14:bounceEnd="33333">
                                          <p:cBhvr additive="base">
                                            <p:cTn id="27" dur="750" fill="hold"/>
                                            <p:tgtEl>
                                              <p:spTgt spid="9">
                                                <p:graphicEl>
                                                  <a:dgm id="{2D5BC3B7-5B10-41CD-9E61-99A73D5B8495}"/>
                                                </p:graphic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14:presetBounceEnd="50000">
                                      <p:stCondLst>
                                        <p:cond delay="0"/>
                                      </p:stCondLst>
                                      <p:childTnLst>
                                        <p:set>
                                          <p:cBhvr>
                                            <p:cTn id="31" dur="1" fill="hold">
                                              <p:stCondLst>
                                                <p:cond delay="0"/>
                                              </p:stCondLst>
                                            </p:cTn>
                                            <p:tgtEl>
                                              <p:spTgt spid="9">
                                                <p:graphicEl>
                                                  <a:dgm id="{BA7E0A58-C410-49C2-9A35-AF1C66F0CD41}"/>
                                                </p:graphicEl>
                                              </p:spTgt>
                                            </p:tgtEl>
                                            <p:attrNameLst>
                                              <p:attrName>style.visibility</p:attrName>
                                            </p:attrNameLst>
                                          </p:cBhvr>
                                          <p:to>
                                            <p:strVal val="visible"/>
                                          </p:to>
                                        </p:set>
                                        <p:anim calcmode="lin" valueType="num" p14:bounceEnd="50000">
                                          <p:cBhvr additive="base">
                                            <p:cTn id="32" dur="750" fill="hold"/>
                                            <p:tgtEl>
                                              <p:spTgt spid="9">
                                                <p:graphicEl>
                                                  <a:dgm id="{BA7E0A58-C410-49C2-9A35-AF1C66F0CD41}"/>
                                                </p:graphicEl>
                                              </p:spTgt>
                                            </p:tgtEl>
                                            <p:attrNameLst>
                                              <p:attrName>ppt_x</p:attrName>
                                            </p:attrNameLst>
                                          </p:cBhvr>
                                          <p:tavLst>
                                            <p:tav tm="0">
                                              <p:val>
                                                <p:strVal val="#ppt_x"/>
                                              </p:val>
                                            </p:tav>
                                            <p:tav tm="100000">
                                              <p:val>
                                                <p:strVal val="#ppt_x"/>
                                              </p:val>
                                            </p:tav>
                                          </p:tavLst>
                                        </p:anim>
                                        <p:anim calcmode="lin" valueType="num" p14:bounceEnd="50000">
                                          <p:cBhvr additive="base">
                                            <p:cTn id="33" dur="750" fill="hold"/>
                                            <p:tgtEl>
                                              <p:spTgt spid="9">
                                                <p:graphicEl>
                                                  <a:dgm id="{BA7E0A58-C410-49C2-9A35-AF1C66F0CD41}"/>
                                                </p:graphicEl>
                                              </p:spTgt>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9">
                                                <p:graphicEl>
                                                  <a:dgm id="{4D65668F-E588-43AA-8547-CF9E77CCE578}"/>
                                                </p:graphicEl>
                                              </p:spTgt>
                                            </p:tgtEl>
                                            <p:attrNameLst>
                                              <p:attrName>style.visibility</p:attrName>
                                            </p:attrNameLst>
                                          </p:cBhvr>
                                          <p:to>
                                            <p:strVal val="visible"/>
                                          </p:to>
                                        </p:set>
                                        <p:anim calcmode="lin" valueType="num" p14:bounceEnd="50000">
                                          <p:cBhvr additive="base">
                                            <p:cTn id="36" dur="750" fill="hold"/>
                                            <p:tgtEl>
                                              <p:spTgt spid="9">
                                                <p:graphicEl>
                                                  <a:dgm id="{4D65668F-E588-43AA-8547-CF9E77CCE578}"/>
                                                </p:graphicEl>
                                              </p:spTgt>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9">
                                                <p:graphicEl>
                                                  <a:dgm id="{4D65668F-E588-43AA-8547-CF9E77CCE578}"/>
                                                </p:graphicEl>
                                              </p:spTgt>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graphicEl>
                                                  <a:dgm id="{500712A5-33B2-42A4-AC37-EFD8DF2C6351}"/>
                                                </p:graphicEl>
                                              </p:spTgt>
                                            </p:tgtEl>
                                            <p:attrNameLst>
                                              <p:attrName>style.visibility</p:attrName>
                                            </p:attrNameLst>
                                          </p:cBhvr>
                                          <p:to>
                                            <p:strVal val="visible"/>
                                          </p:to>
                                        </p:set>
                                        <p:anim calcmode="lin" valueType="num" p14:bounceEnd="50000">
                                          <p:cBhvr additive="base">
                                            <p:cTn id="40" dur="750" fill="hold"/>
                                            <p:tgtEl>
                                              <p:spTgt spid="9">
                                                <p:graphicEl>
                                                  <a:dgm id="{500712A5-33B2-42A4-AC37-EFD8DF2C6351}"/>
                                                </p:graphicEl>
                                              </p:spTgt>
                                            </p:tgtEl>
                                            <p:attrNameLst>
                                              <p:attrName>ppt_x</p:attrName>
                                            </p:attrNameLst>
                                          </p:cBhvr>
                                          <p:tavLst>
                                            <p:tav tm="0">
                                              <p:val>
                                                <p:strVal val="#ppt_x"/>
                                              </p:val>
                                            </p:tav>
                                            <p:tav tm="100000">
                                              <p:val>
                                                <p:strVal val="#ppt_x"/>
                                              </p:val>
                                            </p:tav>
                                          </p:tavLst>
                                        </p:anim>
                                        <p:anim calcmode="lin" valueType="num" p14:bounceEnd="50000">
                                          <p:cBhvr additive="base">
                                            <p:cTn id="41" dur="750" fill="hold"/>
                                            <p:tgtEl>
                                              <p:spTgt spid="9">
                                                <p:graphicEl>
                                                  <a:dgm id="{500712A5-33B2-42A4-AC37-EFD8DF2C6351}"/>
                                                </p:graphicEl>
                                              </p:spTgt>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0"/>
                                      </p:stCondLst>
                                      <p:childTnLst>
                                        <p:set>
                                          <p:cBhvr>
                                            <p:cTn id="43" dur="1" fill="hold">
                                              <p:stCondLst>
                                                <p:cond delay="0"/>
                                              </p:stCondLst>
                                            </p:cTn>
                                            <p:tgtEl>
                                              <p:spTgt spid="9">
                                                <p:graphicEl>
                                                  <a:dgm id="{81925144-DF2E-447B-9885-F048C8D73BEE}"/>
                                                </p:graphicEl>
                                              </p:spTgt>
                                            </p:tgtEl>
                                            <p:attrNameLst>
                                              <p:attrName>style.visibility</p:attrName>
                                            </p:attrNameLst>
                                          </p:cBhvr>
                                          <p:to>
                                            <p:strVal val="visible"/>
                                          </p:to>
                                        </p:set>
                                        <p:anim calcmode="lin" valueType="num" p14:bounceEnd="50000">
                                          <p:cBhvr additive="base">
                                            <p:cTn id="44" dur="750" fill="hold"/>
                                            <p:tgtEl>
                                              <p:spTgt spid="9">
                                                <p:graphicEl>
                                                  <a:dgm id="{81925144-DF2E-447B-9885-F048C8D73BEE}"/>
                                                </p:graphicEl>
                                              </p:spTgt>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9">
                                                <p:graphicEl>
                                                  <a:dgm id="{81925144-DF2E-447B-9885-F048C8D73BEE}"/>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graphicEl>
                                                  <a:dgm id="{3D0DF028-49E8-4A22-830F-A8004DBCD009}"/>
                                                </p:graphicEl>
                                              </p:spTgt>
                                            </p:tgtEl>
                                            <p:attrNameLst>
                                              <p:attrName>style.visibility</p:attrName>
                                            </p:attrNameLst>
                                          </p:cBhvr>
                                          <p:to>
                                            <p:strVal val="visible"/>
                                          </p:to>
                                        </p:set>
                                        <p:anim calcmode="lin" valueType="num">
                                          <p:cBhvr additive="base">
                                            <p:cTn id="13" dur="750" fill="hold"/>
                                            <p:tgtEl>
                                              <p:spTgt spid="9">
                                                <p:graphicEl>
                                                  <a:dgm id="{3D0DF028-49E8-4A22-830F-A8004DBCD009}"/>
                                                </p:graphicEl>
                                              </p:spTgt>
                                            </p:tgtEl>
                                            <p:attrNameLst>
                                              <p:attrName>ppt_x</p:attrName>
                                            </p:attrNameLst>
                                          </p:cBhvr>
                                          <p:tavLst>
                                            <p:tav tm="0">
                                              <p:val>
                                                <p:strVal val="#ppt_x"/>
                                              </p:val>
                                            </p:tav>
                                            <p:tav tm="100000">
                                              <p:val>
                                                <p:strVal val="#ppt_x"/>
                                              </p:val>
                                            </p:tav>
                                          </p:tavLst>
                                        </p:anim>
                                        <p:anim calcmode="lin" valueType="num">
                                          <p:cBhvr additive="base">
                                            <p:cTn id="14" dur="750" fill="hold"/>
                                            <p:tgtEl>
                                              <p:spTgt spid="9">
                                                <p:graphicEl>
                                                  <a:dgm id="{3D0DF028-49E8-4A22-830F-A8004DBCD009}"/>
                                                </p:graphicEl>
                                              </p:spTgt>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graphicEl>
                                                  <a:dgm id="{2E905806-E48E-4E61-B0CE-C4DB96ABE548}"/>
                                                </p:graphicEl>
                                              </p:spTgt>
                                            </p:tgtEl>
                                            <p:attrNameLst>
                                              <p:attrName>style.visibility</p:attrName>
                                            </p:attrNameLst>
                                          </p:cBhvr>
                                          <p:to>
                                            <p:strVal val="visible"/>
                                          </p:to>
                                        </p:set>
                                        <p:animEffect transition="in" filter="fade">
                                          <p:cBhvr>
                                            <p:cTn id="17" dur="500"/>
                                            <p:tgtEl>
                                              <p:spTgt spid="9">
                                                <p:graphicEl>
                                                  <a:dgm id="{2E905806-E48E-4E61-B0CE-C4DB96ABE5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
                                                <p:graphicEl>
                                                  <a:dgm id="{875B19DC-33C0-4DED-AA35-D40343E93B77}"/>
                                                </p:graphicEl>
                                              </p:spTgt>
                                            </p:tgtEl>
                                            <p:attrNameLst>
                                              <p:attrName>style.visibility</p:attrName>
                                            </p:attrNameLst>
                                          </p:cBhvr>
                                          <p:to>
                                            <p:strVal val="visible"/>
                                          </p:to>
                                        </p:set>
                                        <p:anim calcmode="lin" valueType="num">
                                          <p:cBhvr additive="base">
                                            <p:cTn id="22" dur="750" fill="hold"/>
                                            <p:tgtEl>
                                              <p:spTgt spid="9">
                                                <p:graphicEl>
                                                  <a:dgm id="{875B19DC-33C0-4DED-AA35-D40343E93B77}"/>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9">
                                                <p:graphicEl>
                                                  <a:dgm id="{875B19DC-33C0-4DED-AA35-D40343E93B77}"/>
                                                </p:graphic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9">
                                                <p:graphicEl>
                                                  <a:dgm id="{2D5BC3B7-5B10-41CD-9E61-99A73D5B8495}"/>
                                                </p:graphicEl>
                                              </p:spTgt>
                                            </p:tgtEl>
                                            <p:attrNameLst>
                                              <p:attrName>style.visibility</p:attrName>
                                            </p:attrNameLst>
                                          </p:cBhvr>
                                          <p:to>
                                            <p:strVal val="visible"/>
                                          </p:to>
                                        </p:set>
                                        <p:anim calcmode="lin" valueType="num">
                                          <p:cBhvr additive="base">
                                            <p:cTn id="26" dur="750" fill="hold"/>
                                            <p:tgtEl>
                                              <p:spTgt spid="9">
                                                <p:graphicEl>
                                                  <a:dgm id="{2D5BC3B7-5B10-41CD-9E61-99A73D5B8495}"/>
                                                </p:graphicEl>
                                              </p:spTgt>
                                            </p:tgtEl>
                                            <p:attrNameLst>
                                              <p:attrName>ppt_x</p:attrName>
                                            </p:attrNameLst>
                                          </p:cBhvr>
                                          <p:tavLst>
                                            <p:tav tm="0">
                                              <p:val>
                                                <p:strVal val="#ppt_x"/>
                                              </p:val>
                                            </p:tav>
                                            <p:tav tm="100000">
                                              <p:val>
                                                <p:strVal val="#ppt_x"/>
                                              </p:val>
                                            </p:tav>
                                          </p:tavLst>
                                        </p:anim>
                                        <p:anim calcmode="lin" valueType="num">
                                          <p:cBhvr additive="base">
                                            <p:cTn id="27" dur="750" fill="hold"/>
                                            <p:tgtEl>
                                              <p:spTgt spid="9">
                                                <p:graphicEl>
                                                  <a:dgm id="{2D5BC3B7-5B10-41CD-9E61-99A73D5B8495}"/>
                                                </p:graphic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9">
                                                <p:graphicEl>
                                                  <a:dgm id="{BA7E0A58-C410-49C2-9A35-AF1C66F0CD41}"/>
                                                </p:graphicEl>
                                              </p:spTgt>
                                            </p:tgtEl>
                                            <p:attrNameLst>
                                              <p:attrName>style.visibility</p:attrName>
                                            </p:attrNameLst>
                                          </p:cBhvr>
                                          <p:to>
                                            <p:strVal val="visible"/>
                                          </p:to>
                                        </p:set>
                                        <p:anim calcmode="lin" valueType="num">
                                          <p:cBhvr additive="base">
                                            <p:cTn id="32" dur="750" fill="hold"/>
                                            <p:tgtEl>
                                              <p:spTgt spid="9">
                                                <p:graphicEl>
                                                  <a:dgm id="{BA7E0A58-C410-49C2-9A35-AF1C66F0CD41}"/>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9">
                                                <p:graphicEl>
                                                  <a:dgm id="{BA7E0A58-C410-49C2-9A35-AF1C66F0CD41}"/>
                                                </p:graphicEl>
                                              </p:spTgt>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9">
                                                <p:graphicEl>
                                                  <a:dgm id="{4D65668F-E588-43AA-8547-CF9E77CCE578}"/>
                                                </p:graphicEl>
                                              </p:spTgt>
                                            </p:tgtEl>
                                            <p:attrNameLst>
                                              <p:attrName>style.visibility</p:attrName>
                                            </p:attrNameLst>
                                          </p:cBhvr>
                                          <p:to>
                                            <p:strVal val="visible"/>
                                          </p:to>
                                        </p:set>
                                        <p:anim calcmode="lin" valueType="num">
                                          <p:cBhvr additive="base">
                                            <p:cTn id="36" dur="750" fill="hold"/>
                                            <p:tgtEl>
                                              <p:spTgt spid="9">
                                                <p:graphicEl>
                                                  <a:dgm id="{4D65668F-E588-43AA-8547-CF9E77CCE578}"/>
                                                </p:graphicEl>
                                              </p:spTgt>
                                            </p:tgtEl>
                                            <p:attrNameLst>
                                              <p:attrName>ppt_x</p:attrName>
                                            </p:attrNameLst>
                                          </p:cBhvr>
                                          <p:tavLst>
                                            <p:tav tm="0">
                                              <p:val>
                                                <p:strVal val="#ppt_x"/>
                                              </p:val>
                                            </p:tav>
                                            <p:tav tm="100000">
                                              <p:val>
                                                <p:strVal val="#ppt_x"/>
                                              </p:val>
                                            </p:tav>
                                          </p:tavLst>
                                        </p:anim>
                                        <p:anim calcmode="lin" valueType="num">
                                          <p:cBhvr additive="base">
                                            <p:cTn id="37" dur="750" fill="hold"/>
                                            <p:tgtEl>
                                              <p:spTgt spid="9">
                                                <p:graphicEl>
                                                  <a:dgm id="{4D65668F-E588-43AA-8547-CF9E77CCE578}"/>
                                                </p:graphicEl>
                                              </p:spTgt>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graphicEl>
                                                  <a:dgm id="{500712A5-33B2-42A4-AC37-EFD8DF2C6351}"/>
                                                </p:graphicEl>
                                              </p:spTgt>
                                            </p:tgtEl>
                                            <p:attrNameLst>
                                              <p:attrName>style.visibility</p:attrName>
                                            </p:attrNameLst>
                                          </p:cBhvr>
                                          <p:to>
                                            <p:strVal val="visible"/>
                                          </p:to>
                                        </p:set>
                                        <p:anim calcmode="lin" valueType="num">
                                          <p:cBhvr additive="base">
                                            <p:cTn id="40" dur="750" fill="hold"/>
                                            <p:tgtEl>
                                              <p:spTgt spid="9">
                                                <p:graphicEl>
                                                  <a:dgm id="{500712A5-33B2-42A4-AC37-EFD8DF2C6351}"/>
                                                </p:graphicEl>
                                              </p:spTgt>
                                            </p:tgtEl>
                                            <p:attrNameLst>
                                              <p:attrName>ppt_x</p:attrName>
                                            </p:attrNameLst>
                                          </p:cBhvr>
                                          <p:tavLst>
                                            <p:tav tm="0">
                                              <p:val>
                                                <p:strVal val="#ppt_x"/>
                                              </p:val>
                                            </p:tav>
                                            <p:tav tm="100000">
                                              <p:val>
                                                <p:strVal val="#ppt_x"/>
                                              </p:val>
                                            </p:tav>
                                          </p:tavLst>
                                        </p:anim>
                                        <p:anim calcmode="lin" valueType="num">
                                          <p:cBhvr additive="base">
                                            <p:cTn id="41" dur="750" fill="hold"/>
                                            <p:tgtEl>
                                              <p:spTgt spid="9">
                                                <p:graphicEl>
                                                  <a:dgm id="{500712A5-33B2-42A4-AC37-EFD8DF2C6351}"/>
                                                </p:graphicEl>
                                              </p:spTgt>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
                                                <p:graphicEl>
                                                  <a:dgm id="{81925144-DF2E-447B-9885-F048C8D73BEE}"/>
                                                </p:graphicEl>
                                              </p:spTgt>
                                            </p:tgtEl>
                                            <p:attrNameLst>
                                              <p:attrName>style.visibility</p:attrName>
                                            </p:attrNameLst>
                                          </p:cBhvr>
                                          <p:to>
                                            <p:strVal val="visible"/>
                                          </p:to>
                                        </p:set>
                                        <p:anim calcmode="lin" valueType="num">
                                          <p:cBhvr additive="base">
                                            <p:cTn id="44" dur="750" fill="hold"/>
                                            <p:tgtEl>
                                              <p:spTgt spid="9">
                                                <p:graphicEl>
                                                  <a:dgm id="{81925144-DF2E-447B-9885-F048C8D73BEE}"/>
                                                </p:graphicEl>
                                              </p:spTgt>
                                            </p:tgtEl>
                                            <p:attrNameLst>
                                              <p:attrName>ppt_x</p:attrName>
                                            </p:attrNameLst>
                                          </p:cBhvr>
                                          <p:tavLst>
                                            <p:tav tm="0">
                                              <p:val>
                                                <p:strVal val="#ppt_x"/>
                                              </p:val>
                                            </p:tav>
                                            <p:tav tm="100000">
                                              <p:val>
                                                <p:strVal val="#ppt_x"/>
                                              </p:val>
                                            </p:tav>
                                          </p:tavLst>
                                        </p:anim>
                                        <p:anim calcmode="lin" valueType="num">
                                          <p:cBhvr additive="base">
                                            <p:cTn id="45" dur="750" fill="hold"/>
                                            <p:tgtEl>
                                              <p:spTgt spid="9">
                                                <p:graphicEl>
                                                  <a:dgm id="{81925144-DF2E-447B-9885-F048C8D73BEE}"/>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VLAN 200"/>
          <p:cNvSpPr/>
          <p:nvPr/>
        </p:nvSpPr>
        <p:spPr>
          <a:xfrm>
            <a:off x="907071" y="567560"/>
            <a:ext cx="1836128" cy="2974426"/>
          </a:xfrm>
          <a:prstGeom prst="ellipse">
            <a:avLst/>
          </a:prstGeom>
          <a:solidFill>
            <a:schemeClr val="accent6">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smtClean="0"/>
              <a:t>VLAN</a:t>
            </a:r>
          </a:p>
          <a:p>
            <a:r>
              <a:rPr lang="en-US" dirty="0" smtClean="0"/>
              <a:t>200</a:t>
            </a:r>
            <a:endParaRPr lang="en-US" dirty="0"/>
          </a:p>
        </p:txBody>
      </p:sp>
      <p:sp>
        <p:nvSpPr>
          <p:cNvPr id="59" name="VLAN 203"/>
          <p:cNvSpPr/>
          <p:nvPr/>
        </p:nvSpPr>
        <p:spPr>
          <a:xfrm>
            <a:off x="907072" y="3083321"/>
            <a:ext cx="1836127" cy="1602979"/>
          </a:xfrm>
          <a:prstGeom prst="ellipse">
            <a:avLst/>
          </a:prstGeom>
          <a:solidFill>
            <a:schemeClr val="accent6">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smtClean="0"/>
              <a:t>VLAN</a:t>
            </a:r>
          </a:p>
          <a:p>
            <a:r>
              <a:rPr lang="en-US" dirty="0" smtClean="0"/>
              <a:t>203</a:t>
            </a:r>
          </a:p>
        </p:txBody>
      </p:sp>
      <p:sp>
        <p:nvSpPr>
          <p:cNvPr id="2" name="Title 1"/>
          <p:cNvSpPr>
            <a:spLocks noGrp="1"/>
          </p:cNvSpPr>
          <p:nvPr>
            <p:ph type="title"/>
          </p:nvPr>
        </p:nvSpPr>
        <p:spPr>
          <a:xfrm>
            <a:off x="5486400" y="381000"/>
            <a:ext cx="2743200" cy="4762500"/>
          </a:xfrm>
        </p:spPr>
        <p:txBody>
          <a:bodyPr/>
          <a:lstStyle/>
          <a:p>
            <a:pPr algn="ctr"/>
            <a:r>
              <a:rPr lang="en-US" dirty="0" smtClean="0"/>
              <a:t>Scenario </a:t>
            </a:r>
            <a:r>
              <a:rPr lang="en-US" dirty="0" smtClean="0"/>
              <a:t>2—Layer 2 &amp; Layer </a:t>
            </a:r>
            <a:r>
              <a:rPr lang="en-US" dirty="0" smtClean="0"/>
              <a:t>3 Duplicates with Differing MAC Addresses and VLAN Tags</a:t>
            </a:r>
            <a:endParaRPr lang="en-US" dirty="0"/>
          </a:p>
        </p:txBody>
      </p:sp>
      <p:sp>
        <p:nvSpPr>
          <p:cNvPr id="6" name="Server"/>
          <p:cNvSpPr/>
          <p:nvPr/>
        </p:nvSpPr>
        <p:spPr>
          <a:xfrm>
            <a:off x="1828800" y="4229100"/>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Web Server</a:t>
            </a:r>
            <a:endParaRPr lang="en-US" sz="1400" dirty="0"/>
          </a:p>
        </p:txBody>
      </p:sp>
      <p:sp>
        <p:nvSpPr>
          <p:cNvPr id="25" name="LB"/>
          <p:cNvSpPr/>
          <p:nvPr/>
        </p:nvSpPr>
        <p:spPr>
          <a:xfrm>
            <a:off x="1828800" y="567560"/>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Load Balancer</a:t>
            </a:r>
            <a:endParaRPr lang="en-US" sz="1400" dirty="0"/>
          </a:p>
        </p:txBody>
      </p:sp>
      <p:sp>
        <p:nvSpPr>
          <p:cNvPr id="26" name="WAF"/>
          <p:cNvSpPr/>
          <p:nvPr/>
        </p:nvSpPr>
        <p:spPr>
          <a:xfrm>
            <a:off x="1828800" y="1940473"/>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Web App Firewall</a:t>
            </a:r>
            <a:endParaRPr lang="en-US" sz="1400" dirty="0"/>
          </a:p>
        </p:txBody>
      </p:sp>
      <p:sp>
        <p:nvSpPr>
          <p:cNvPr id="27" name="Server"/>
          <p:cNvSpPr/>
          <p:nvPr/>
        </p:nvSpPr>
        <p:spPr>
          <a:xfrm>
            <a:off x="1828800" y="4229100"/>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Web Server</a:t>
            </a:r>
            <a:endParaRPr lang="en-US" sz="1400" dirty="0"/>
          </a:p>
        </p:txBody>
      </p:sp>
      <p:cxnSp>
        <p:nvCxnSpPr>
          <p:cNvPr id="29" name="WAF to LB Segment"/>
          <p:cNvCxnSpPr>
            <a:stCxn id="25" idx="2"/>
            <a:endCxn id="26" idx="0"/>
          </p:cNvCxnSpPr>
          <p:nvPr/>
        </p:nvCxnSpPr>
        <p:spPr>
          <a:xfrm>
            <a:off x="2286000" y="1024760"/>
            <a:ext cx="0" cy="915713"/>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cxnSp>
        <p:nvCxnSpPr>
          <p:cNvPr id="31" name="WAF to Server Segment"/>
          <p:cNvCxnSpPr>
            <a:stCxn id="26" idx="2"/>
          </p:cNvCxnSpPr>
          <p:nvPr/>
        </p:nvCxnSpPr>
        <p:spPr>
          <a:xfrm flipH="1">
            <a:off x="1981200" y="2397673"/>
            <a:ext cx="304800" cy="915713"/>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sp>
        <p:nvSpPr>
          <p:cNvPr id="32" name="SVF"/>
          <p:cNvSpPr/>
          <p:nvPr/>
        </p:nvSpPr>
        <p:spPr>
          <a:xfrm>
            <a:off x="3276600" y="3084786"/>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Packet Broker</a:t>
            </a:r>
            <a:endParaRPr lang="en-US" sz="1200" dirty="0"/>
          </a:p>
        </p:txBody>
      </p:sp>
      <p:sp>
        <p:nvSpPr>
          <p:cNvPr id="34" name="Above WAF Tap"/>
          <p:cNvSpPr/>
          <p:nvPr/>
        </p:nvSpPr>
        <p:spPr>
          <a:xfrm>
            <a:off x="2095500" y="1329561"/>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Tap</a:t>
            </a:r>
            <a:endParaRPr lang="en-US" sz="1000" dirty="0"/>
          </a:p>
        </p:txBody>
      </p:sp>
      <p:sp>
        <p:nvSpPr>
          <p:cNvPr id="35" name="Below WAF Tap"/>
          <p:cNvSpPr/>
          <p:nvPr/>
        </p:nvSpPr>
        <p:spPr>
          <a:xfrm>
            <a:off x="1981200" y="2627586"/>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Tap</a:t>
            </a:r>
            <a:endParaRPr lang="en-US" sz="1000" dirty="0"/>
          </a:p>
        </p:txBody>
      </p:sp>
      <p:sp>
        <p:nvSpPr>
          <p:cNvPr id="37" name="LB Mirror"/>
          <p:cNvSpPr/>
          <p:nvPr/>
        </p:nvSpPr>
        <p:spPr>
          <a:xfrm>
            <a:off x="2667000" y="608286"/>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Mirror</a:t>
            </a:r>
            <a:endParaRPr lang="en-US" sz="1000" dirty="0"/>
          </a:p>
        </p:txBody>
      </p:sp>
      <p:sp>
        <p:nvSpPr>
          <p:cNvPr id="38" name="Sniffer"/>
          <p:cNvSpPr/>
          <p:nvPr/>
        </p:nvSpPr>
        <p:spPr>
          <a:xfrm>
            <a:off x="3276600" y="3999186"/>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Sniffer</a:t>
            </a:r>
            <a:endParaRPr lang="en-US" sz="1400" dirty="0"/>
          </a:p>
        </p:txBody>
      </p:sp>
      <p:cxnSp>
        <p:nvCxnSpPr>
          <p:cNvPr id="39" name="LB Mirror to SVF Arrow"/>
          <p:cNvCxnSpPr>
            <a:stCxn id="37" idx="6"/>
          </p:cNvCxnSpPr>
          <p:nvPr/>
        </p:nvCxnSpPr>
        <p:spPr>
          <a:xfrm>
            <a:off x="3048000" y="798786"/>
            <a:ext cx="1064622" cy="2284535"/>
          </a:xfrm>
          <a:prstGeom prst="bentConnector2">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41" name="Above WAF Tap to SVF Arrow"/>
          <p:cNvCxnSpPr>
            <a:stCxn id="34" idx="6"/>
            <a:endCxn id="32" idx="0"/>
          </p:cNvCxnSpPr>
          <p:nvPr/>
        </p:nvCxnSpPr>
        <p:spPr>
          <a:xfrm>
            <a:off x="2476500" y="1520061"/>
            <a:ext cx="1257300" cy="1564725"/>
          </a:xfrm>
          <a:prstGeom prst="bentConnector2">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42" name="Below WAF Tap to SVF Arrow"/>
          <p:cNvCxnSpPr>
            <a:stCxn id="35" idx="6"/>
          </p:cNvCxnSpPr>
          <p:nvPr/>
        </p:nvCxnSpPr>
        <p:spPr>
          <a:xfrm>
            <a:off x="2362200" y="2818086"/>
            <a:ext cx="1047749" cy="265235"/>
          </a:xfrm>
          <a:prstGeom prst="bentConnector3">
            <a:avLst>
              <a:gd name="adj1" fmla="val 100350"/>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43" name="SVF to Sniffer Arrow"/>
          <p:cNvCxnSpPr>
            <a:stCxn id="32" idx="2"/>
            <a:endCxn id="38" idx="0"/>
          </p:cNvCxnSpPr>
          <p:nvPr/>
        </p:nvCxnSpPr>
        <p:spPr>
          <a:xfrm>
            <a:off x="3733800" y="3541986"/>
            <a:ext cx="0" cy="457200"/>
          </a:xfrm>
          <a:prstGeom prst="straightConnector1">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sp>
        <p:nvSpPr>
          <p:cNvPr id="44" name="FW"/>
          <p:cNvSpPr/>
          <p:nvPr/>
        </p:nvSpPr>
        <p:spPr>
          <a:xfrm>
            <a:off x="457200" y="3084786"/>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Firewall</a:t>
            </a:r>
            <a:endParaRPr lang="en-US" sz="1400" dirty="0"/>
          </a:p>
        </p:txBody>
      </p:sp>
      <p:cxnSp>
        <p:nvCxnSpPr>
          <p:cNvPr id="45" name="FW Arrow"/>
          <p:cNvCxnSpPr/>
          <p:nvPr/>
        </p:nvCxnSpPr>
        <p:spPr>
          <a:xfrm>
            <a:off x="1371600" y="3313386"/>
            <a:ext cx="609600" cy="0"/>
          </a:xfrm>
          <a:prstGeom prst="line">
            <a:avLst/>
          </a:prstGeom>
          <a:ln>
            <a:solidFill>
              <a:schemeClr val="accent2">
                <a:lumMod val="75000"/>
              </a:schemeClr>
            </a:solidFill>
            <a:headEnd type="triangle"/>
          </a:ln>
          <a:effectLst/>
        </p:spPr>
        <p:style>
          <a:lnRef idx="3">
            <a:schemeClr val="accent4"/>
          </a:lnRef>
          <a:fillRef idx="0">
            <a:schemeClr val="accent4"/>
          </a:fillRef>
          <a:effectRef idx="2">
            <a:schemeClr val="accent4"/>
          </a:effectRef>
          <a:fontRef idx="minor">
            <a:schemeClr val="tx1"/>
          </a:fontRef>
        </p:style>
      </p:cxnSp>
      <p:cxnSp>
        <p:nvCxnSpPr>
          <p:cNvPr id="46" name="WAF to Server Segment"/>
          <p:cNvCxnSpPr>
            <a:endCxn id="27" idx="0"/>
          </p:cNvCxnSpPr>
          <p:nvPr/>
        </p:nvCxnSpPr>
        <p:spPr>
          <a:xfrm>
            <a:off x="1981200" y="3313386"/>
            <a:ext cx="304800" cy="915714"/>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sp>
        <p:nvSpPr>
          <p:cNvPr id="28" name="Firewall Tap"/>
          <p:cNvSpPr/>
          <p:nvPr/>
        </p:nvSpPr>
        <p:spPr>
          <a:xfrm>
            <a:off x="1447800" y="3119955"/>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Tap</a:t>
            </a:r>
            <a:endParaRPr lang="en-US" sz="1000" dirty="0"/>
          </a:p>
        </p:txBody>
      </p:sp>
      <p:cxnSp>
        <p:nvCxnSpPr>
          <p:cNvPr id="40" name="FW Tap to SVF Arrow"/>
          <p:cNvCxnSpPr>
            <a:stCxn id="28" idx="7"/>
            <a:endCxn id="32" idx="1"/>
          </p:cNvCxnSpPr>
          <p:nvPr/>
        </p:nvCxnSpPr>
        <p:spPr>
          <a:xfrm>
            <a:off x="1773004" y="3175751"/>
            <a:ext cx="1503596" cy="137635"/>
          </a:xfrm>
          <a:prstGeom prst="straightConnector1">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2768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7375" y="1066800"/>
            <a:ext cx="5269025" cy="3581400"/>
          </a:xfrm>
          <a:prstGeom prst="rect">
            <a:avLst/>
          </a:prstGeom>
        </p:spPr>
      </p:pic>
      <p:sp>
        <p:nvSpPr>
          <p:cNvPr id="3" name="Title 1"/>
          <p:cNvSpPr>
            <a:spLocks noGrp="1"/>
          </p:cNvSpPr>
          <p:nvPr>
            <p:ph type="title"/>
          </p:nvPr>
        </p:nvSpPr>
        <p:spPr>
          <a:xfrm>
            <a:off x="5486400" y="381000"/>
            <a:ext cx="2743200" cy="4762500"/>
          </a:xfrm>
        </p:spPr>
        <p:txBody>
          <a:bodyPr/>
          <a:lstStyle/>
          <a:p>
            <a:pPr algn="ctr"/>
            <a:r>
              <a:rPr lang="en-US" dirty="0" smtClean="0"/>
              <a:t>Demo 3—Wireshark, </a:t>
            </a:r>
            <a:r>
              <a:rPr lang="en-US" dirty="0" err="1" smtClean="0"/>
              <a:t>Editcap</a:t>
            </a:r>
            <a:r>
              <a:rPr lang="en-US" dirty="0" smtClean="0"/>
              <a:t>, Wireshark</a:t>
            </a:r>
            <a:endParaRPr lang="en-US" dirty="0"/>
          </a:p>
        </p:txBody>
      </p:sp>
    </p:spTree>
    <p:extLst>
      <p:ext uri="{BB962C8B-B14F-4D97-AF65-F5344CB8AC3E}">
        <p14:creationId xmlns:p14="http://schemas.microsoft.com/office/powerpoint/2010/main" val="309223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800" dirty="0" smtClean="0"/>
              <a:t> twitter: </a:t>
            </a:r>
            <a:r>
              <a:rPr lang="en-US" sz="1800" dirty="0" smtClean="0">
                <a:hlinkClick r:id="rId2"/>
              </a:rPr>
              <a:t>@</a:t>
            </a:r>
            <a:r>
              <a:rPr lang="en-US" sz="1800" dirty="0" err="1" smtClean="0">
                <a:hlinkClick r:id="rId2"/>
              </a:rPr>
              <a:t>deduper</a:t>
            </a:r>
            <a:endParaRPr lang="en-US" sz="1800" dirty="0" smtClean="0"/>
          </a:p>
          <a:p>
            <a:r>
              <a:rPr lang="en-US" sz="1800" dirty="0" smtClean="0"/>
              <a:t>email: </a:t>
            </a:r>
            <a:r>
              <a:rPr lang="en-US" sz="1800" dirty="0" smtClean="0">
                <a:hlinkClick r:id="rId3"/>
              </a:rPr>
              <a:t>deduper@robertbullen.com</a:t>
            </a:r>
            <a:endParaRPr lang="en-US" sz="1800" dirty="0" smtClean="0"/>
          </a:p>
          <a:p>
            <a:r>
              <a:rPr lang="en-US" sz="1800" dirty="0" smtClean="0"/>
              <a:t>download</a:t>
            </a:r>
            <a:r>
              <a:rPr lang="en-US" sz="1800" dirty="0"/>
              <a:t>: </a:t>
            </a:r>
            <a:r>
              <a:rPr lang="en-US" sz="1800" dirty="0">
                <a:hlinkClick r:id="rId4"/>
              </a:rPr>
              <a:t>http://</a:t>
            </a:r>
            <a:r>
              <a:rPr lang="en-US" sz="1800" dirty="0" smtClean="0">
                <a:hlinkClick r:id="rId4"/>
              </a:rPr>
              <a:t>goo.gl/Yy49W3</a:t>
            </a:r>
            <a:endParaRPr lang="en-US" sz="1800" dirty="0" smtClean="0"/>
          </a:p>
          <a:p>
            <a:endParaRPr lang="en-US" sz="1800" dirty="0"/>
          </a:p>
        </p:txBody>
      </p:sp>
      <p:sp>
        <p:nvSpPr>
          <p:cNvPr id="2" name="Title 1"/>
          <p:cNvSpPr>
            <a:spLocks noGrp="1"/>
          </p:cNvSpPr>
          <p:nvPr>
            <p:ph type="title"/>
          </p:nvPr>
        </p:nvSpPr>
        <p:spPr>
          <a:xfrm>
            <a:off x="914400" y="1206500"/>
            <a:ext cx="5486400" cy="1778000"/>
          </a:xfrm>
        </p:spPr>
        <p:txBody>
          <a:bodyPr/>
          <a:lstStyle/>
          <a:p>
            <a:r>
              <a:rPr lang="en-US" dirty="0" smtClean="0"/>
              <a:t>INTRODUCING SUPER DEDUPER</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4572004"/>
            <a:ext cx="1524000" cy="1051034"/>
          </a:xfrm>
          <a:prstGeom prst="rect">
            <a:avLst/>
          </a:prstGeom>
          <a:effectLst/>
        </p:spPr>
      </p:pic>
    </p:spTree>
    <p:extLst>
      <p:ext uri="{BB962C8B-B14F-4D97-AF65-F5344CB8AC3E}">
        <p14:creationId xmlns:p14="http://schemas.microsoft.com/office/powerpoint/2010/main" val="334404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16667">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14:bounceEnd="1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16667">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54529"/>
            <a:ext cx="4572000" cy="3760471"/>
          </a:xfrm>
          <a:prstGeom prst="rect">
            <a:avLst/>
          </a:prstGeom>
        </p:spPr>
      </p:pic>
      <p:sp>
        <p:nvSpPr>
          <p:cNvPr id="2" name="Title 1"/>
          <p:cNvSpPr>
            <a:spLocks noGrp="1"/>
          </p:cNvSpPr>
          <p:nvPr>
            <p:ph type="title"/>
          </p:nvPr>
        </p:nvSpPr>
        <p:spPr>
          <a:xfrm>
            <a:off x="914400" y="126517"/>
            <a:ext cx="2743200" cy="1828800"/>
          </a:xfrm>
        </p:spPr>
        <p:txBody>
          <a:bodyPr/>
          <a:lstStyle/>
          <a:p>
            <a:pPr algn="ctr"/>
            <a:r>
              <a:rPr lang="en-US" dirty="0" smtClean="0"/>
              <a:t>Super </a:t>
            </a:r>
            <a:r>
              <a:rPr lang="en-US" dirty="0" err="1" smtClean="0"/>
              <a:t>Deduper’s</a:t>
            </a:r>
            <a:r>
              <a:rPr lang="en-US" dirty="0" smtClean="0"/>
              <a:t/>
            </a:r>
            <a:br>
              <a:rPr lang="en-US" dirty="0" smtClean="0"/>
            </a:br>
            <a:r>
              <a:rPr lang="en-US" dirty="0" smtClean="0"/>
              <a:t>Features</a:t>
            </a:r>
            <a:endParaRPr lang="en-US" dirty="0"/>
          </a:p>
        </p:txBody>
      </p:sp>
      <p:sp>
        <p:nvSpPr>
          <p:cNvPr id="3" name="Content Placeholder 2"/>
          <p:cNvSpPr>
            <a:spLocks noGrp="1"/>
          </p:cNvSpPr>
          <p:nvPr>
            <p:ph idx="1"/>
          </p:nvPr>
        </p:nvSpPr>
        <p:spPr>
          <a:xfrm>
            <a:off x="4572000" y="126517"/>
            <a:ext cx="4267200" cy="5029203"/>
          </a:xfrm>
        </p:spPr>
        <p:txBody>
          <a:bodyPr>
            <a:noAutofit/>
          </a:bodyPr>
          <a:lstStyle/>
          <a:p>
            <a:r>
              <a:rPr lang="en-US" sz="1400" dirty="0"/>
              <a:t>Presents a GUI </a:t>
            </a:r>
            <a:r>
              <a:rPr lang="en-US" sz="1400" dirty="0" smtClean="0"/>
              <a:t>that reads and writes</a:t>
            </a:r>
            <a:r>
              <a:rPr lang="en-US" sz="1400" dirty="0" smtClean="0"/>
              <a:t> all </a:t>
            </a:r>
            <a:r>
              <a:rPr lang="en-US" sz="1400" dirty="0"/>
              <a:t>Ethernet trace file formats supported by </a:t>
            </a:r>
            <a:r>
              <a:rPr lang="en-US" sz="1400" dirty="0" smtClean="0"/>
              <a:t>Wireshark</a:t>
            </a:r>
            <a:endParaRPr lang="en-US" sz="1400" dirty="0"/>
          </a:p>
          <a:p>
            <a:pPr lvl="1"/>
            <a:r>
              <a:rPr lang="en-US" sz="1100" dirty="0" smtClean="0"/>
              <a:t>Accepts files via </a:t>
            </a:r>
            <a:r>
              <a:rPr lang="en-US" sz="1100" dirty="0" smtClean="0"/>
              <a:t>drag </a:t>
            </a:r>
            <a:r>
              <a:rPr lang="en-US" sz="1100" dirty="0"/>
              <a:t>&amp; </a:t>
            </a:r>
            <a:r>
              <a:rPr lang="en-US" sz="1100" dirty="0" smtClean="0"/>
              <a:t>drop</a:t>
            </a:r>
            <a:endParaRPr lang="en-US" sz="1100" dirty="0"/>
          </a:p>
          <a:p>
            <a:pPr lvl="1"/>
            <a:r>
              <a:rPr lang="en-US" sz="1100" dirty="0"/>
              <a:t>Propagates the input file’s format to, or forces a chosen format on, the output file</a:t>
            </a:r>
          </a:p>
          <a:p>
            <a:r>
              <a:rPr lang="en-US" sz="1400" dirty="0"/>
              <a:t>Detects duplicates in two queuing modes</a:t>
            </a:r>
          </a:p>
          <a:p>
            <a:pPr lvl="1"/>
            <a:r>
              <a:rPr lang="en-US" sz="1100" dirty="0" smtClean="0"/>
              <a:t>Time </a:t>
            </a:r>
            <a:r>
              <a:rPr lang="en-US" sz="1100" dirty="0"/>
              <a:t>queuing—detects duplicates up to a maximum delta </a:t>
            </a:r>
            <a:r>
              <a:rPr lang="en-US" sz="1100" dirty="0" smtClean="0"/>
              <a:t>time</a:t>
            </a:r>
          </a:p>
          <a:p>
            <a:pPr lvl="1"/>
            <a:r>
              <a:rPr lang="en-US" sz="1100" dirty="0"/>
              <a:t>Frame queuing—detects duplicates up to a maximum separation by frame </a:t>
            </a:r>
            <a:r>
              <a:rPr lang="en-US" sz="1100" dirty="0" smtClean="0"/>
              <a:t>count</a:t>
            </a:r>
            <a:endParaRPr lang="en-US" sz="1100" dirty="0"/>
          </a:p>
          <a:p>
            <a:r>
              <a:rPr lang="en-US" sz="1400" dirty="0" err="1" smtClean="0"/>
              <a:t>Deduplicates</a:t>
            </a:r>
            <a:r>
              <a:rPr lang="en-US" sz="1400" dirty="0" smtClean="0"/>
              <a:t> IPv4 packets by ignoring layer 2 differences in frames (e.g</a:t>
            </a:r>
            <a:r>
              <a:rPr lang="en-US" sz="1400" dirty="0"/>
              <a:t>. MAC </a:t>
            </a:r>
            <a:r>
              <a:rPr lang="en-US" sz="1400" dirty="0" smtClean="0"/>
              <a:t>addresses, VLAN </a:t>
            </a:r>
            <a:r>
              <a:rPr lang="en-US" sz="1400" dirty="0"/>
              <a:t>tags)</a:t>
            </a:r>
            <a:endParaRPr lang="en-US" sz="1400" dirty="0" smtClean="0"/>
          </a:p>
          <a:p>
            <a:pPr lvl="1"/>
            <a:r>
              <a:rPr lang="en-US" sz="1100" dirty="0" smtClean="0"/>
              <a:t>Supports optionally </a:t>
            </a:r>
            <a:r>
              <a:rPr lang="en-US" sz="1100" dirty="0" err="1" smtClean="0"/>
              <a:t>deduping</a:t>
            </a:r>
            <a:r>
              <a:rPr lang="en-US" sz="1100" dirty="0" smtClean="0"/>
              <a:t> non-IPv4 frames byte-for-byte at </a:t>
            </a:r>
            <a:r>
              <a:rPr lang="en-US" sz="1100" dirty="0"/>
              <a:t>layer </a:t>
            </a:r>
            <a:r>
              <a:rPr lang="en-US" sz="1100" dirty="0" smtClean="0"/>
              <a:t>2, just like </a:t>
            </a:r>
            <a:r>
              <a:rPr lang="en-US" sz="1100" dirty="0" err="1" smtClean="0"/>
              <a:t>editcap</a:t>
            </a:r>
            <a:endParaRPr lang="en-US" sz="1100" dirty="0" smtClean="0"/>
          </a:p>
          <a:p>
            <a:r>
              <a:rPr lang="en-US" sz="1400" dirty="0" smtClean="0"/>
              <a:t>Processes multiple files in two modes</a:t>
            </a:r>
          </a:p>
          <a:p>
            <a:pPr lvl="1"/>
            <a:r>
              <a:rPr lang="en-US" sz="1100" dirty="0" smtClean="0"/>
              <a:t>Batch mode </a:t>
            </a:r>
            <a:r>
              <a:rPr lang="en-US" sz="1100" dirty="0" err="1" smtClean="0"/>
              <a:t>dedupes</a:t>
            </a:r>
            <a:r>
              <a:rPr lang="en-US" sz="1100" dirty="0" smtClean="0"/>
              <a:t> each input file independently to its own output file</a:t>
            </a:r>
          </a:p>
          <a:p>
            <a:pPr lvl="1"/>
            <a:r>
              <a:rPr lang="en-US" sz="1100" dirty="0" smtClean="0"/>
              <a:t>Merge mode aggregates all input files while </a:t>
            </a:r>
            <a:r>
              <a:rPr lang="en-US" sz="1100" dirty="0" err="1" smtClean="0"/>
              <a:t>deduping</a:t>
            </a:r>
            <a:r>
              <a:rPr lang="en-US" sz="1100" dirty="0" smtClean="0"/>
              <a:t> and merges them into a single output file</a:t>
            </a:r>
          </a:p>
          <a:p>
            <a:r>
              <a:rPr lang="en-US" sz="1400" dirty="0" smtClean="0"/>
              <a:t>Shifts timestamps on-the-fly on a per-file basis</a:t>
            </a:r>
          </a:p>
          <a:p>
            <a:r>
              <a:rPr lang="en-US" sz="1400" dirty="0" smtClean="0"/>
              <a:t>Generates an HTML summary with detailed logs of per-packet handling</a:t>
            </a:r>
          </a:p>
        </p:txBody>
      </p:sp>
      <p:cxnSp>
        <p:nvCxnSpPr>
          <p:cNvPr id="5" name="Input Files Arrow"/>
          <p:cNvCxnSpPr/>
          <p:nvPr/>
        </p:nvCxnSpPr>
        <p:spPr>
          <a:xfrm flipH="1">
            <a:off x="1752602" y="1028700"/>
            <a:ext cx="3086098"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Output File Format Arrow"/>
          <p:cNvCxnSpPr/>
          <p:nvPr/>
        </p:nvCxnSpPr>
        <p:spPr>
          <a:xfrm flipH="1">
            <a:off x="2667001" y="1193800"/>
            <a:ext cx="2171700" cy="3340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Duplicate Detection Frame Queuing Arrow"/>
          <p:cNvCxnSpPr/>
          <p:nvPr/>
        </p:nvCxnSpPr>
        <p:spPr>
          <a:xfrm flipH="1">
            <a:off x="1566863" y="1638300"/>
            <a:ext cx="3090862" cy="1917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Non-IPv4 Packet Processing Arrow"/>
          <p:cNvCxnSpPr/>
          <p:nvPr/>
        </p:nvCxnSpPr>
        <p:spPr>
          <a:xfrm flipH="1">
            <a:off x="1255714" y="2857500"/>
            <a:ext cx="3582986" cy="126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Output File Creation Arrow"/>
          <p:cNvCxnSpPr/>
          <p:nvPr/>
        </p:nvCxnSpPr>
        <p:spPr>
          <a:xfrm flipH="1">
            <a:off x="2667001" y="3268800"/>
            <a:ext cx="1904999" cy="3119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Timeshift Arrow"/>
          <p:cNvCxnSpPr/>
          <p:nvPr/>
        </p:nvCxnSpPr>
        <p:spPr>
          <a:xfrm flipH="1" flipV="1">
            <a:off x="1752601" y="3268800"/>
            <a:ext cx="2905124" cy="9603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Logging Arrow"/>
          <p:cNvCxnSpPr/>
          <p:nvPr/>
        </p:nvCxnSpPr>
        <p:spPr>
          <a:xfrm flipH="1">
            <a:off x="907257" y="4533900"/>
            <a:ext cx="3750468" cy="4625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5420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2600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14:bounceEnd="26000">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14:bounceEnd="26000">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26000">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14:bounceEnd="26000">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26000">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6000">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14:bounceEnd="26000">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26000">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2" presetClass="entr" presetSubtype="2" fill="hold" grpId="0" nodeType="withEffect" p14:presetBounceEnd="26000">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14:bounceEnd="26000">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26000">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26000">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14:bounceEnd="26000">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26000">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26000">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14:bounceEnd="26000">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26000">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2" presetClass="entr" presetSubtype="2" fill="hold" grpId="0" nodeType="withEffect" p14:presetBounceEnd="26000">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14:bounceEnd="26000">
                                          <p:cBhvr additive="base">
                                            <p:cTn id="56" dur="500" fill="hold"/>
                                            <p:tgtEl>
                                              <p:spTgt spid="3">
                                                <p:txEl>
                                                  <p:pRg st="6" end="6"/>
                                                </p:txEl>
                                              </p:spTgt>
                                            </p:tgtEl>
                                            <p:attrNameLst>
                                              <p:attrName>ppt_x</p:attrName>
                                            </p:attrNameLst>
                                          </p:cBhvr>
                                          <p:tavLst>
                                            <p:tav tm="0">
                                              <p:val>
                                                <p:strVal val="1+#ppt_w/2"/>
                                              </p:val>
                                            </p:tav>
                                            <p:tav tm="100000">
                                              <p:val>
                                                <p:strVal val="#ppt_x"/>
                                              </p:val>
                                            </p:tav>
                                          </p:tavLst>
                                        </p:anim>
                                        <p:anim calcmode="lin" valueType="num" p14:bounceEnd="26000">
                                          <p:cBhvr additive="base">
                                            <p:cTn id="5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14:presetBounceEnd="26000">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14:bounceEnd="26000">
                                          <p:cBhvr additive="base">
                                            <p:cTn id="62" dur="500" fill="hold"/>
                                            <p:tgtEl>
                                              <p:spTgt spid="3">
                                                <p:txEl>
                                                  <p:pRg st="7" end="7"/>
                                                </p:txEl>
                                              </p:spTgt>
                                            </p:tgtEl>
                                            <p:attrNameLst>
                                              <p:attrName>ppt_x</p:attrName>
                                            </p:attrNameLst>
                                          </p:cBhvr>
                                          <p:tavLst>
                                            <p:tav tm="0">
                                              <p:val>
                                                <p:strVal val="1+#ppt_w/2"/>
                                              </p:val>
                                            </p:tav>
                                            <p:tav tm="100000">
                                              <p:val>
                                                <p:strVal val="#ppt_x"/>
                                              </p:val>
                                            </p:tav>
                                          </p:tavLst>
                                        </p:anim>
                                        <p:anim calcmode="lin" valueType="num" p14:bounceEnd="26000">
                                          <p:cBhvr additive="base">
                                            <p:cTn id="6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par>
                                    <p:cTn id="73" presetID="2" presetClass="entr" presetSubtype="2" fill="hold" grpId="0" nodeType="withEffect" p14:presetBounceEnd="26000">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14:bounceEnd="26000">
                                          <p:cBhvr additive="base">
                                            <p:cTn id="75" dur="500" fill="hold"/>
                                            <p:tgtEl>
                                              <p:spTgt spid="3">
                                                <p:txEl>
                                                  <p:pRg st="8" end="8"/>
                                                </p:txEl>
                                              </p:spTgt>
                                            </p:tgtEl>
                                            <p:attrNameLst>
                                              <p:attrName>ppt_x</p:attrName>
                                            </p:attrNameLst>
                                          </p:cBhvr>
                                          <p:tavLst>
                                            <p:tav tm="0">
                                              <p:val>
                                                <p:strVal val="1+#ppt_w/2"/>
                                              </p:val>
                                            </p:tav>
                                            <p:tav tm="100000">
                                              <p:val>
                                                <p:strVal val="#ppt_x"/>
                                              </p:val>
                                            </p:tav>
                                          </p:tavLst>
                                        </p:anim>
                                        <p:anim calcmode="lin" valueType="num" p14:bounceEnd="26000">
                                          <p:cBhvr additive="base">
                                            <p:cTn id="7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14:presetBounceEnd="26000">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14:bounceEnd="26000">
                                          <p:cBhvr additive="base">
                                            <p:cTn id="85" dur="500" fill="hold"/>
                                            <p:tgtEl>
                                              <p:spTgt spid="3">
                                                <p:txEl>
                                                  <p:pRg st="9" end="9"/>
                                                </p:txEl>
                                              </p:spTgt>
                                            </p:tgtEl>
                                            <p:attrNameLst>
                                              <p:attrName>ppt_x</p:attrName>
                                            </p:attrNameLst>
                                          </p:cBhvr>
                                          <p:tavLst>
                                            <p:tav tm="0">
                                              <p:val>
                                                <p:strVal val="1+#ppt_w/2"/>
                                              </p:val>
                                            </p:tav>
                                            <p:tav tm="100000">
                                              <p:val>
                                                <p:strVal val="#ppt_x"/>
                                              </p:val>
                                            </p:tav>
                                          </p:tavLst>
                                        </p:anim>
                                        <p:anim calcmode="lin" valueType="num" p14:bounceEnd="26000">
                                          <p:cBhvr additive="base">
                                            <p:cTn id="8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14:presetBounceEnd="26000">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14:bounceEnd="26000">
                                          <p:cBhvr additive="base">
                                            <p:cTn id="9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14:bounceEnd="26000">
                                          <p:cBhvr additive="base">
                                            <p:cTn id="9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2" presetClass="entr" presetSubtype="2" fill="hold" grpId="0" nodeType="withEffect" p14:presetBounceEnd="26000">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 calcmode="lin" valueType="num" p14:bounceEnd="26000">
                                          <p:cBhvr additive="base">
                                            <p:cTn id="100" dur="500" fill="hold"/>
                                            <p:tgtEl>
                                              <p:spTgt spid="3">
                                                <p:txEl>
                                                  <p:pRg st="11" end="11"/>
                                                </p:txEl>
                                              </p:spTgt>
                                            </p:tgtEl>
                                            <p:attrNameLst>
                                              <p:attrName>ppt_x</p:attrName>
                                            </p:attrNameLst>
                                          </p:cBhvr>
                                          <p:tavLst>
                                            <p:tav tm="0">
                                              <p:val>
                                                <p:strVal val="1+#ppt_w/2"/>
                                              </p:val>
                                            </p:tav>
                                            <p:tav tm="100000">
                                              <p:val>
                                                <p:strVal val="#ppt_x"/>
                                              </p:val>
                                            </p:tav>
                                          </p:tavLst>
                                        </p:anim>
                                        <p:anim calcmode="lin" valueType="num" p14:bounceEnd="26000">
                                          <p:cBhvr additive="base">
                                            <p:cTn id="101"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22" presetClass="entr" presetSubtype="2" fill="hold"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right)">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35"/>
                                            </p:tgtEl>
                                          </p:cBhvr>
                                        </p:animEffect>
                                        <p:set>
                                          <p:cBhvr>
                                            <p:cTn id="110" dur="1" fill="hold">
                                              <p:stCondLst>
                                                <p:cond delay="499"/>
                                              </p:stCondLst>
                                            </p:cTn>
                                            <p:tgtEl>
                                              <p:spTgt spid="35"/>
                                            </p:tgtEl>
                                            <p:attrNameLst>
                                              <p:attrName>style.visibility</p:attrName>
                                            </p:attrNameLst>
                                          </p:cBhvr>
                                          <p:to>
                                            <p:strVal val="hidden"/>
                                          </p:to>
                                        </p:set>
                                      </p:childTnLst>
                                    </p:cTn>
                                  </p:par>
                                  <p:par>
                                    <p:cTn id="111" presetID="2" presetClass="entr" presetSubtype="2" fill="hold" grpId="0" nodeType="withEffect" p14:presetBounceEnd="26000">
                                      <p:stCondLst>
                                        <p:cond delay="0"/>
                                      </p:stCondLst>
                                      <p:childTnLst>
                                        <p:set>
                                          <p:cBhvr>
                                            <p:cTn id="112" dur="1" fill="hold">
                                              <p:stCondLst>
                                                <p:cond delay="0"/>
                                              </p:stCondLst>
                                            </p:cTn>
                                            <p:tgtEl>
                                              <p:spTgt spid="3">
                                                <p:txEl>
                                                  <p:pRg st="12" end="12"/>
                                                </p:txEl>
                                              </p:spTgt>
                                            </p:tgtEl>
                                            <p:attrNameLst>
                                              <p:attrName>style.visibility</p:attrName>
                                            </p:attrNameLst>
                                          </p:cBhvr>
                                          <p:to>
                                            <p:strVal val="visible"/>
                                          </p:to>
                                        </p:set>
                                        <p:anim calcmode="lin" valueType="num" p14:bounceEnd="26000">
                                          <p:cBhvr additive="base">
                                            <p:cTn id="11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14:bounceEnd="26000">
                                          <p:cBhvr additive="base">
                                            <p:cTn id="11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115" fill="hold">
                                <p:stCondLst>
                                  <p:cond delay="500"/>
                                </p:stCondLst>
                                <p:childTnLst>
                                  <p:par>
                                    <p:cTn id="116" presetID="22" presetClass="entr" presetSubtype="2"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right)">
                                          <p:cBhvr>
                                            <p:cTn id="1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2" presetClass="entr" presetSubtype="2"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2" presetClass="entr" presetSubtype="2"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par>
                                    <p:cTn id="73" presetID="2" presetClass="entr" presetSubtype="2" fill="hold" grpId="0"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additive="base">
                                            <p:cTn id="7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righ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cBhvr additive="base">
                                            <p:cTn id="8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cBhvr additive="base">
                                            <p:cTn id="9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2" presetClass="entr" presetSubtype="2" fill="hold" grpId="0" nodeType="with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 calcmode="lin" valueType="num">
                                          <p:cBhvr additive="base">
                                            <p:cTn id="100"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102" fill="hold">
                                <p:stCondLst>
                                  <p:cond delay="500"/>
                                </p:stCondLst>
                                <p:childTnLst>
                                  <p:par>
                                    <p:cTn id="103" presetID="22" presetClass="entr" presetSubtype="2" fill="hold"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right)">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35"/>
                                            </p:tgtEl>
                                          </p:cBhvr>
                                        </p:animEffect>
                                        <p:set>
                                          <p:cBhvr>
                                            <p:cTn id="110" dur="1" fill="hold">
                                              <p:stCondLst>
                                                <p:cond delay="499"/>
                                              </p:stCondLst>
                                            </p:cTn>
                                            <p:tgtEl>
                                              <p:spTgt spid="35"/>
                                            </p:tgtEl>
                                            <p:attrNameLst>
                                              <p:attrName>style.visibility</p:attrName>
                                            </p:attrNameLst>
                                          </p:cBhvr>
                                          <p:to>
                                            <p:strVal val="hidden"/>
                                          </p:to>
                                        </p:set>
                                      </p:childTnLst>
                                    </p:cTn>
                                  </p:par>
                                  <p:par>
                                    <p:cTn id="111" presetID="2" presetClass="entr" presetSubtype="2" fill="hold" grpId="0" nodeType="withEffect">
                                      <p:stCondLst>
                                        <p:cond delay="0"/>
                                      </p:stCondLst>
                                      <p:childTnLst>
                                        <p:set>
                                          <p:cBhvr>
                                            <p:cTn id="112" dur="1" fill="hold">
                                              <p:stCondLst>
                                                <p:cond delay="0"/>
                                              </p:stCondLst>
                                            </p:cTn>
                                            <p:tgtEl>
                                              <p:spTgt spid="3">
                                                <p:txEl>
                                                  <p:pRg st="12" end="12"/>
                                                </p:txEl>
                                              </p:spTgt>
                                            </p:tgtEl>
                                            <p:attrNameLst>
                                              <p:attrName>style.visibility</p:attrName>
                                            </p:attrNameLst>
                                          </p:cBhvr>
                                          <p:to>
                                            <p:strVal val="visible"/>
                                          </p:to>
                                        </p:set>
                                        <p:anim calcmode="lin" valueType="num">
                                          <p:cBhvr additive="base">
                                            <p:cTn id="11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115" fill="hold">
                                <p:stCondLst>
                                  <p:cond delay="500"/>
                                </p:stCondLst>
                                <p:childTnLst>
                                  <p:par>
                                    <p:cTn id="116" presetID="22" presetClass="entr" presetSubtype="2"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right)">
                                          <p:cBhvr>
                                            <p:cTn id="1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419100"/>
            <a:ext cx="2743200" cy="4724400"/>
          </a:xfrm>
        </p:spPr>
        <p:txBody>
          <a:bodyPr/>
          <a:lstStyle/>
          <a:p>
            <a:pPr algn="ctr"/>
            <a:r>
              <a:rPr lang="en-US" dirty="0" smtClean="0"/>
              <a:t>Demo 4—Super </a:t>
            </a:r>
            <a:r>
              <a:rPr lang="en-US" dirty="0" err="1" smtClean="0"/>
              <a:t>Deduper</a:t>
            </a:r>
            <a:endParaRPr lang="en-US" dirty="0"/>
          </a:p>
        </p:txBody>
      </p:sp>
      <p:pic>
        <p:nvPicPr>
          <p:cNvPr id="5" name="Picture 4"/>
          <p:cNvPicPr>
            <a:picLocks noChangeAspect="1"/>
          </p:cNvPicPr>
          <p:nvPr/>
        </p:nvPicPr>
        <p:blipFill>
          <a:blip r:embed="rId3"/>
          <a:stretch>
            <a:fillRect/>
          </a:stretch>
        </p:blipFill>
        <p:spPr>
          <a:xfrm>
            <a:off x="-1" y="590550"/>
            <a:ext cx="5512339" cy="4533900"/>
          </a:xfrm>
          <a:prstGeom prst="rect">
            <a:avLst/>
          </a:prstGeom>
        </p:spPr>
      </p:pic>
    </p:spTree>
    <p:extLst>
      <p:ext uri="{BB962C8B-B14F-4D97-AF65-F5344CB8AC3E}">
        <p14:creationId xmlns:p14="http://schemas.microsoft.com/office/powerpoint/2010/main" val="70741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4300"/>
            <a:ext cx="4572000" cy="5486400"/>
          </a:xfrm>
        </p:spPr>
        <p:txBody>
          <a:bodyPr>
            <a:normAutofit/>
          </a:bodyPr>
          <a:lstStyle/>
          <a:p>
            <a:r>
              <a:rPr lang="en-US" sz="1800" dirty="0" smtClean="0"/>
              <a:t>Outputs only the first duplicate</a:t>
            </a:r>
          </a:p>
          <a:p>
            <a:pPr lvl="1"/>
            <a:r>
              <a:rPr lang="en-US" sz="1400" dirty="0" smtClean="0"/>
              <a:t>Cannot specify the </a:t>
            </a:r>
            <a:r>
              <a:rPr lang="en-US" sz="1400" i="1" dirty="0" smtClean="0"/>
              <a:t>n</a:t>
            </a:r>
            <a:r>
              <a:rPr lang="en-US" sz="1400" i="1" baseline="30000" dirty="0" smtClean="0"/>
              <a:t>th</a:t>
            </a:r>
            <a:r>
              <a:rPr lang="en-US" sz="1400" dirty="0" smtClean="0"/>
              <a:t> duplicate</a:t>
            </a:r>
          </a:p>
          <a:p>
            <a:pPr lvl="1"/>
            <a:r>
              <a:rPr lang="en-US" sz="1400" dirty="0" smtClean="0"/>
              <a:t>Cannot select duplicates from a specific segment (based on MAC addresses or VLAN tags)</a:t>
            </a:r>
          </a:p>
          <a:p>
            <a:r>
              <a:rPr lang="en-US" sz="1800" dirty="0" smtClean="0"/>
              <a:t>IPv4 duplicate determination is based solely on the IP Source, Destination, ID, and Payload</a:t>
            </a:r>
          </a:p>
          <a:p>
            <a:pPr lvl="1"/>
            <a:r>
              <a:rPr lang="en-US" sz="1400" dirty="0" smtClean="0"/>
              <a:t>Cannot take TTL, options, etc. into account</a:t>
            </a:r>
          </a:p>
          <a:p>
            <a:r>
              <a:rPr lang="en-US" sz="1800" dirty="0" smtClean="0"/>
              <a:t>IPv6 is not given special consideration like IPv4</a:t>
            </a:r>
          </a:p>
          <a:p>
            <a:pPr lvl="1"/>
            <a:r>
              <a:rPr lang="en-US" sz="1400" dirty="0" smtClean="0"/>
              <a:t>Currently processed like any other non-IPv4 frame</a:t>
            </a:r>
          </a:p>
        </p:txBody>
      </p:sp>
      <p:sp>
        <p:nvSpPr>
          <p:cNvPr id="3" name="Title 2"/>
          <p:cNvSpPr>
            <a:spLocks noGrp="1"/>
          </p:cNvSpPr>
          <p:nvPr>
            <p:ph type="title"/>
          </p:nvPr>
        </p:nvSpPr>
        <p:spPr>
          <a:xfrm>
            <a:off x="5486400" y="114300"/>
            <a:ext cx="2743200" cy="5105400"/>
          </a:xfrm>
        </p:spPr>
        <p:txBody>
          <a:bodyPr/>
          <a:lstStyle/>
          <a:p>
            <a:pPr algn="ctr"/>
            <a:r>
              <a:rPr lang="en-US" dirty="0" smtClean="0"/>
              <a:t>Super </a:t>
            </a:r>
            <a:r>
              <a:rPr lang="en-US" dirty="0" err="1" smtClean="0"/>
              <a:t>Deduper’s</a:t>
            </a:r>
            <a:r>
              <a:rPr lang="en-US" dirty="0" smtClean="0"/>
              <a:t/>
            </a:r>
            <a:br>
              <a:rPr lang="en-US" dirty="0" smtClean="0"/>
            </a:br>
            <a:r>
              <a:rPr lang="en-US" dirty="0" smtClean="0"/>
              <a:t>Current Limitations</a:t>
            </a:r>
            <a:endParaRPr lang="en-US" dirty="0"/>
          </a:p>
        </p:txBody>
      </p:sp>
    </p:spTree>
    <p:extLst>
      <p:ext uri="{BB962C8B-B14F-4D97-AF65-F5344CB8AC3E}">
        <p14:creationId xmlns:p14="http://schemas.microsoft.com/office/powerpoint/2010/main" val="275126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4300"/>
            <a:ext cx="4572000" cy="5486400"/>
          </a:xfrm>
        </p:spPr>
        <p:txBody>
          <a:bodyPr>
            <a:normAutofit/>
          </a:bodyPr>
          <a:lstStyle/>
          <a:p>
            <a:r>
              <a:rPr lang="en-US" sz="1800" dirty="0" err="1" smtClean="0"/>
              <a:t>Deduping</a:t>
            </a:r>
            <a:r>
              <a:rPr lang="en-US" sz="1800" dirty="0" smtClean="0"/>
              <a:t> can mask problems like packet storms</a:t>
            </a:r>
          </a:p>
          <a:p>
            <a:r>
              <a:rPr lang="en-US" sz="1800" dirty="0" err="1" smtClean="0"/>
              <a:t>Deduping</a:t>
            </a:r>
            <a:r>
              <a:rPr lang="en-US" sz="1800" dirty="0" smtClean="0"/>
              <a:t> can mask legitimate retransmissions </a:t>
            </a:r>
            <a:r>
              <a:rPr lang="en-US" sz="1800" dirty="0"/>
              <a:t>that are </a:t>
            </a:r>
            <a:r>
              <a:rPr lang="en-US" sz="1800" dirty="0" smtClean="0"/>
              <a:t>byte-for-byte identical to </a:t>
            </a:r>
            <a:r>
              <a:rPr lang="en-US" sz="1800" dirty="0"/>
              <a:t>the original </a:t>
            </a:r>
            <a:r>
              <a:rPr lang="en-US" sz="1800" dirty="0" smtClean="0"/>
              <a:t>segment (but shouldn’t be)</a:t>
            </a:r>
          </a:p>
          <a:p>
            <a:r>
              <a:rPr lang="en-US" dirty="0" err="1" smtClean="0"/>
              <a:t>Deduping</a:t>
            </a:r>
            <a:r>
              <a:rPr lang="en-US" dirty="0" smtClean="0"/>
              <a:t> packets from segments with nontrivial latency between them can result in misleading timings</a:t>
            </a:r>
            <a:endParaRPr lang="en-US" sz="1600" dirty="0" smtClean="0"/>
          </a:p>
          <a:p>
            <a:r>
              <a:rPr lang="en-US" sz="1800" dirty="0"/>
              <a:t>When slicing/truncating of packets has taken place, and there are layer 3 duplicates of differing layer 2 lengths greater than the slice limit, they will not be </a:t>
            </a:r>
            <a:r>
              <a:rPr lang="en-US" sz="1800" dirty="0" smtClean="0"/>
              <a:t>detected</a:t>
            </a:r>
            <a:endParaRPr lang="en-US" sz="1800" dirty="0"/>
          </a:p>
        </p:txBody>
      </p:sp>
      <p:sp>
        <p:nvSpPr>
          <p:cNvPr id="3" name="Title 2"/>
          <p:cNvSpPr>
            <a:spLocks noGrp="1"/>
          </p:cNvSpPr>
          <p:nvPr>
            <p:ph type="title"/>
          </p:nvPr>
        </p:nvSpPr>
        <p:spPr>
          <a:xfrm>
            <a:off x="5486400" y="114300"/>
            <a:ext cx="2743200" cy="5105400"/>
          </a:xfrm>
        </p:spPr>
        <p:txBody>
          <a:bodyPr/>
          <a:lstStyle/>
          <a:p>
            <a:pPr algn="ctr"/>
            <a:r>
              <a:rPr lang="en-US" dirty="0" smtClean="0"/>
              <a:t>Use Caution When </a:t>
            </a:r>
            <a:r>
              <a:rPr lang="en-US" dirty="0" err="1" smtClean="0"/>
              <a:t>Deduping</a:t>
            </a:r>
            <a:endParaRPr lang="en-US" dirty="0"/>
          </a:p>
        </p:txBody>
      </p:sp>
    </p:spTree>
    <p:extLst>
      <p:ext uri="{BB962C8B-B14F-4D97-AF65-F5344CB8AC3E}">
        <p14:creationId xmlns:p14="http://schemas.microsoft.com/office/powerpoint/2010/main" val="602010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914400" y="1206500"/>
            <a:ext cx="5486400" cy="1778000"/>
          </a:xfrm>
        </p:spPr>
        <p:txBody>
          <a:bodyPr/>
          <a:lstStyle/>
          <a:p>
            <a:r>
              <a:rPr lang="en-US" dirty="0" smtClean="0"/>
              <a:t>INFORMATION FOR DEVELOPERS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572004"/>
            <a:ext cx="1524000" cy="1051034"/>
          </a:xfrm>
          <a:prstGeom prst="rect">
            <a:avLst/>
          </a:prstGeom>
          <a:effectLst/>
        </p:spPr>
      </p:pic>
    </p:spTree>
    <p:extLst>
      <p:ext uri="{BB962C8B-B14F-4D97-AF65-F5344CB8AC3E}">
        <p14:creationId xmlns:p14="http://schemas.microsoft.com/office/powerpoint/2010/main" val="2787614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16667">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14:bounceEnd="1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16667">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1213200"/>
              </p:ext>
            </p:extLst>
          </p:nvPr>
        </p:nvGraphicFramePr>
        <p:xfrm>
          <a:off x="914400" y="342900"/>
          <a:ext cx="457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486400" y="114300"/>
            <a:ext cx="2743200" cy="5181600"/>
          </a:xfrm>
        </p:spPr>
        <p:txBody>
          <a:bodyPr/>
          <a:lstStyle/>
          <a:p>
            <a:pPr algn="ctr"/>
            <a:r>
              <a:rPr lang="en-US" dirty="0" smtClean="0"/>
              <a:t>Super </a:t>
            </a:r>
            <a:r>
              <a:rPr lang="en-US" dirty="0" err="1" smtClean="0"/>
              <a:t>Deduper’s</a:t>
            </a:r>
            <a:r>
              <a:rPr lang="en-US" dirty="0"/>
              <a:t/>
            </a:r>
            <a:br>
              <a:rPr lang="en-US" dirty="0"/>
            </a:br>
            <a:r>
              <a:rPr lang="en-US" dirty="0" smtClean="0"/>
              <a:t>Architecture</a:t>
            </a:r>
            <a:endParaRPr lang="en-US" dirty="0"/>
          </a:p>
        </p:txBody>
      </p:sp>
      <p:pic>
        <p:nvPicPr>
          <p:cNvPr id="12" name="Picture 1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67000" y="4748433"/>
            <a:ext cx="1143000" cy="788276"/>
          </a:xfrm>
          <a:prstGeom prst="rect">
            <a:avLst/>
          </a:prstGeom>
          <a:effectLst/>
          <a:scene3d>
            <a:camera prst="isometricOffAxis2Left"/>
            <a:lightRig rig="threePt" dir="t"/>
          </a:scene3d>
        </p:spPr>
      </p:pic>
    </p:spTree>
    <p:extLst>
      <p:ext uri="{BB962C8B-B14F-4D97-AF65-F5344CB8AC3E}">
        <p14:creationId xmlns:p14="http://schemas.microsoft.com/office/powerpoint/2010/main" val="252128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33333">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14:bounceEnd="33333">
                                          <p:cBhvr additive="base">
                                            <p:cTn id="7" dur="750" fill="hold"/>
                                            <p:tgtEl>
                                              <p:spTgt spid="12"/>
                                            </p:tgtEl>
                                            <p:attrNameLst>
                                              <p:attrName>ppt_x</p:attrName>
                                            </p:attrNameLst>
                                          </p:cBhvr>
                                          <p:tavLst>
                                            <p:tav tm="0">
                                              <p:val>
                                                <p:strVal val="#ppt_x"/>
                                              </p:val>
                                            </p:tav>
                                            <p:tav tm="100000">
                                              <p:val>
                                                <p:strVal val="#ppt_x"/>
                                              </p:val>
                                            </p:tav>
                                          </p:tavLst>
                                        </p:anim>
                                        <p:anim calcmode="lin" valueType="num" p14:bounceEnd="33333">
                                          <p:cBhvr additive="base">
                                            <p:cTn id="8" dur="7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1" fill="hold" grpId="0" nodeType="afterEffect" p14:presetBounceEnd="33333">
                                      <p:stCondLst>
                                        <p:cond delay="0"/>
                                      </p:stCondLst>
                                      <p:childTnLst>
                                        <p:set>
                                          <p:cBhvr>
                                            <p:cTn id="11" dur="1" fill="hold">
                                              <p:stCondLst>
                                                <p:cond delay="0"/>
                                              </p:stCondLst>
                                            </p:cTn>
                                            <p:tgtEl>
                                              <p:spTgt spid="4">
                                                <p:graphicEl>
                                                  <a:dgm id="{00FABC45-70F9-413E-8A68-7EC814C7314D}"/>
                                                </p:graphicEl>
                                              </p:spTgt>
                                            </p:tgtEl>
                                            <p:attrNameLst>
                                              <p:attrName>style.visibility</p:attrName>
                                            </p:attrNameLst>
                                          </p:cBhvr>
                                          <p:to>
                                            <p:strVal val="visible"/>
                                          </p:to>
                                        </p:set>
                                        <p:anim calcmode="lin" valueType="num" p14:bounceEnd="33333">
                                          <p:cBhvr additive="base">
                                            <p:cTn id="12" dur="750" fill="hold"/>
                                            <p:tgtEl>
                                              <p:spTgt spid="4">
                                                <p:graphicEl>
                                                  <a:dgm id="{00FABC45-70F9-413E-8A68-7EC814C7314D}"/>
                                                </p:graphicEl>
                                              </p:spTgt>
                                            </p:tgtEl>
                                            <p:attrNameLst>
                                              <p:attrName>ppt_x</p:attrName>
                                            </p:attrNameLst>
                                          </p:cBhvr>
                                          <p:tavLst>
                                            <p:tav tm="0">
                                              <p:val>
                                                <p:strVal val="#ppt_x"/>
                                              </p:val>
                                            </p:tav>
                                            <p:tav tm="100000">
                                              <p:val>
                                                <p:strVal val="#ppt_x"/>
                                              </p:val>
                                            </p:tav>
                                          </p:tavLst>
                                        </p:anim>
                                        <p:anim calcmode="lin" valueType="num" p14:bounceEnd="33333">
                                          <p:cBhvr additive="base">
                                            <p:cTn id="13" dur="750" fill="hold"/>
                                            <p:tgtEl>
                                              <p:spTgt spid="4">
                                                <p:graphicEl>
                                                  <a:dgm id="{00FABC45-70F9-413E-8A68-7EC814C7314D}"/>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grpId="0" nodeType="afterEffect" p14:presetBounceEnd="33333">
                                      <p:stCondLst>
                                        <p:cond delay="0"/>
                                      </p:stCondLst>
                                      <p:childTnLst>
                                        <p:set>
                                          <p:cBhvr>
                                            <p:cTn id="16" dur="1" fill="hold">
                                              <p:stCondLst>
                                                <p:cond delay="0"/>
                                              </p:stCondLst>
                                            </p:cTn>
                                            <p:tgtEl>
                                              <p:spTgt spid="4">
                                                <p:graphicEl>
                                                  <a:dgm id="{1D6D4622-90D4-41BF-BBFF-D054E87409F9}"/>
                                                </p:graphicEl>
                                              </p:spTgt>
                                            </p:tgtEl>
                                            <p:attrNameLst>
                                              <p:attrName>style.visibility</p:attrName>
                                            </p:attrNameLst>
                                          </p:cBhvr>
                                          <p:to>
                                            <p:strVal val="visible"/>
                                          </p:to>
                                        </p:set>
                                        <p:anim calcmode="lin" valueType="num" p14:bounceEnd="33333">
                                          <p:cBhvr additive="base">
                                            <p:cTn id="17" dur="750" fill="hold"/>
                                            <p:tgtEl>
                                              <p:spTgt spid="4">
                                                <p:graphicEl>
                                                  <a:dgm id="{1D6D4622-90D4-41BF-BBFF-D054E87409F9}"/>
                                                </p:graphicEl>
                                              </p:spTgt>
                                            </p:tgtEl>
                                            <p:attrNameLst>
                                              <p:attrName>ppt_x</p:attrName>
                                            </p:attrNameLst>
                                          </p:cBhvr>
                                          <p:tavLst>
                                            <p:tav tm="0">
                                              <p:val>
                                                <p:strVal val="#ppt_x"/>
                                              </p:val>
                                            </p:tav>
                                            <p:tav tm="100000">
                                              <p:val>
                                                <p:strVal val="#ppt_x"/>
                                              </p:val>
                                            </p:tav>
                                          </p:tavLst>
                                        </p:anim>
                                        <p:anim calcmode="lin" valueType="num" p14:bounceEnd="33333">
                                          <p:cBhvr additive="base">
                                            <p:cTn id="18" dur="750" fill="hold"/>
                                            <p:tgtEl>
                                              <p:spTgt spid="4">
                                                <p:graphicEl>
                                                  <a:dgm id="{1D6D4622-90D4-41BF-BBFF-D054E87409F9}"/>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3250"/>
                                </p:stCondLst>
                                <p:childTnLst>
                                  <p:par>
                                    <p:cTn id="20" presetID="2" presetClass="entr" presetSubtype="1" fill="hold" grpId="0" nodeType="afterEffect" p14:presetBounceEnd="33333">
                                      <p:stCondLst>
                                        <p:cond delay="0"/>
                                      </p:stCondLst>
                                      <p:childTnLst>
                                        <p:set>
                                          <p:cBhvr>
                                            <p:cTn id="21" dur="1" fill="hold">
                                              <p:stCondLst>
                                                <p:cond delay="0"/>
                                              </p:stCondLst>
                                            </p:cTn>
                                            <p:tgtEl>
                                              <p:spTgt spid="4">
                                                <p:graphicEl>
                                                  <a:dgm id="{E2A863C4-E020-4EE7-85C2-1BE6FC1F6753}"/>
                                                </p:graphicEl>
                                              </p:spTgt>
                                            </p:tgtEl>
                                            <p:attrNameLst>
                                              <p:attrName>style.visibility</p:attrName>
                                            </p:attrNameLst>
                                          </p:cBhvr>
                                          <p:to>
                                            <p:strVal val="visible"/>
                                          </p:to>
                                        </p:set>
                                        <p:anim calcmode="lin" valueType="num" p14:bounceEnd="33333">
                                          <p:cBhvr additive="base">
                                            <p:cTn id="22" dur="750" fill="hold"/>
                                            <p:tgtEl>
                                              <p:spTgt spid="4">
                                                <p:graphicEl>
                                                  <a:dgm id="{E2A863C4-E020-4EE7-85C2-1BE6FC1F6753}"/>
                                                </p:graphicEl>
                                              </p:spTgt>
                                            </p:tgtEl>
                                            <p:attrNameLst>
                                              <p:attrName>ppt_x</p:attrName>
                                            </p:attrNameLst>
                                          </p:cBhvr>
                                          <p:tavLst>
                                            <p:tav tm="0">
                                              <p:val>
                                                <p:strVal val="#ppt_x"/>
                                              </p:val>
                                            </p:tav>
                                            <p:tav tm="100000">
                                              <p:val>
                                                <p:strVal val="#ppt_x"/>
                                              </p:val>
                                            </p:tav>
                                          </p:tavLst>
                                        </p:anim>
                                        <p:anim calcmode="lin" valueType="num" p14:bounceEnd="33333">
                                          <p:cBhvr additive="base">
                                            <p:cTn id="23" dur="750" fill="hold"/>
                                            <p:tgtEl>
                                              <p:spTgt spid="4">
                                                <p:graphicEl>
                                                  <a:dgm id="{E2A863C4-E020-4EE7-85C2-1BE6FC1F6753}"/>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14:presetBounceEnd="33333">
                                      <p:stCondLst>
                                        <p:cond delay="0"/>
                                      </p:stCondLst>
                                      <p:childTnLst>
                                        <p:set>
                                          <p:cBhvr>
                                            <p:cTn id="26" dur="1" fill="hold">
                                              <p:stCondLst>
                                                <p:cond delay="0"/>
                                              </p:stCondLst>
                                            </p:cTn>
                                            <p:tgtEl>
                                              <p:spTgt spid="4">
                                                <p:graphicEl>
                                                  <a:dgm id="{6E7A272B-9401-45DB-8293-3892E132B1F1}"/>
                                                </p:graphicEl>
                                              </p:spTgt>
                                            </p:tgtEl>
                                            <p:attrNameLst>
                                              <p:attrName>style.visibility</p:attrName>
                                            </p:attrNameLst>
                                          </p:cBhvr>
                                          <p:to>
                                            <p:strVal val="visible"/>
                                          </p:to>
                                        </p:set>
                                        <p:anim calcmode="lin" valueType="num" p14:bounceEnd="33333">
                                          <p:cBhvr additive="base">
                                            <p:cTn id="27" dur="750" fill="hold"/>
                                            <p:tgtEl>
                                              <p:spTgt spid="4">
                                                <p:graphicEl>
                                                  <a:dgm id="{6E7A272B-9401-45DB-8293-3892E132B1F1}"/>
                                                </p:graphicEl>
                                              </p:spTgt>
                                            </p:tgtEl>
                                            <p:attrNameLst>
                                              <p:attrName>ppt_x</p:attrName>
                                            </p:attrNameLst>
                                          </p:cBhvr>
                                          <p:tavLst>
                                            <p:tav tm="0">
                                              <p:val>
                                                <p:strVal val="#ppt_x"/>
                                              </p:val>
                                            </p:tav>
                                            <p:tav tm="100000">
                                              <p:val>
                                                <p:strVal val="#ppt_x"/>
                                              </p:val>
                                            </p:tav>
                                          </p:tavLst>
                                        </p:anim>
                                        <p:anim calcmode="lin" valueType="num" p14:bounceEnd="33333">
                                          <p:cBhvr additive="base">
                                            <p:cTn id="28" dur="750" fill="hold"/>
                                            <p:tgtEl>
                                              <p:spTgt spid="4">
                                                <p:graphicEl>
                                                  <a:dgm id="{6E7A272B-9401-45DB-8293-3892E132B1F1}"/>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4750"/>
                                </p:stCondLst>
                                <p:childTnLst>
                                  <p:par>
                                    <p:cTn id="30" presetID="2" presetClass="entr" presetSubtype="1" fill="hold" grpId="0" nodeType="afterEffect" p14:presetBounceEnd="33333">
                                      <p:stCondLst>
                                        <p:cond delay="0"/>
                                      </p:stCondLst>
                                      <p:childTnLst>
                                        <p:set>
                                          <p:cBhvr>
                                            <p:cTn id="31" dur="1" fill="hold">
                                              <p:stCondLst>
                                                <p:cond delay="0"/>
                                              </p:stCondLst>
                                            </p:cTn>
                                            <p:tgtEl>
                                              <p:spTgt spid="4">
                                                <p:graphicEl>
                                                  <a:dgm id="{9C385C00-F12D-4353-9645-2A335E5B4A6A}"/>
                                                </p:graphicEl>
                                              </p:spTgt>
                                            </p:tgtEl>
                                            <p:attrNameLst>
                                              <p:attrName>style.visibility</p:attrName>
                                            </p:attrNameLst>
                                          </p:cBhvr>
                                          <p:to>
                                            <p:strVal val="visible"/>
                                          </p:to>
                                        </p:set>
                                        <p:anim calcmode="lin" valueType="num" p14:bounceEnd="33333">
                                          <p:cBhvr additive="base">
                                            <p:cTn id="32" dur="750" fill="hold"/>
                                            <p:tgtEl>
                                              <p:spTgt spid="4">
                                                <p:graphicEl>
                                                  <a:dgm id="{9C385C00-F12D-4353-9645-2A335E5B4A6A}"/>
                                                </p:graphicEl>
                                              </p:spTgt>
                                            </p:tgtEl>
                                            <p:attrNameLst>
                                              <p:attrName>ppt_x</p:attrName>
                                            </p:attrNameLst>
                                          </p:cBhvr>
                                          <p:tavLst>
                                            <p:tav tm="0">
                                              <p:val>
                                                <p:strVal val="#ppt_x"/>
                                              </p:val>
                                            </p:tav>
                                            <p:tav tm="100000">
                                              <p:val>
                                                <p:strVal val="#ppt_x"/>
                                              </p:val>
                                            </p:tav>
                                          </p:tavLst>
                                        </p:anim>
                                        <p:anim calcmode="lin" valueType="num" p14:bounceEnd="33333">
                                          <p:cBhvr additive="base">
                                            <p:cTn id="33" dur="750" fill="hold"/>
                                            <p:tgtEl>
                                              <p:spTgt spid="4">
                                                <p:graphicEl>
                                                  <a:dgm id="{9C385C00-F12D-4353-9645-2A335E5B4A6A}"/>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1" nodeType="clickEffect">
                                      <p:stCondLst>
                                        <p:cond delay="0"/>
                                      </p:stCondLst>
                                      <p:childTnLst>
                                        <p:animClr clrSpc="rgb" dir="cw">
                                          <p:cBhvr override="childStyle">
                                            <p:cTn id="37" dur="500" fill="hold"/>
                                            <p:tgtEl>
                                              <p:spTgt spid="4">
                                                <p:graphicEl>
                                                  <a:dgm id="{00FABC45-70F9-413E-8A68-7EC814C7314D}"/>
                                                </p:graphicEl>
                                              </p:spTgt>
                                            </p:tgtEl>
                                            <p:attrNameLst>
                                              <p:attrName>style.color</p:attrName>
                                            </p:attrNameLst>
                                          </p:cBhvr>
                                          <p:to>
                                            <a:srgbClr val="98C723"/>
                                          </p:to>
                                        </p:animClr>
                                        <p:animClr clrSpc="rgb" dir="cw">
                                          <p:cBhvr>
                                            <p:cTn id="38" dur="500" fill="hold"/>
                                            <p:tgtEl>
                                              <p:spTgt spid="4">
                                                <p:graphicEl>
                                                  <a:dgm id="{00FABC45-70F9-413E-8A68-7EC814C7314D}"/>
                                                </p:graphicEl>
                                              </p:spTgt>
                                            </p:tgtEl>
                                            <p:attrNameLst>
                                              <p:attrName>fillcolor</p:attrName>
                                            </p:attrNameLst>
                                          </p:cBhvr>
                                          <p:to>
                                            <a:srgbClr val="98C723"/>
                                          </p:to>
                                        </p:animClr>
                                        <p:set>
                                          <p:cBhvr>
                                            <p:cTn id="39" dur="500" fill="hold"/>
                                            <p:tgtEl>
                                              <p:spTgt spid="4">
                                                <p:graphicEl>
                                                  <a:dgm id="{00FABC45-70F9-413E-8A68-7EC814C7314D}"/>
                                                </p:graphicEl>
                                              </p:spTgt>
                                            </p:tgtEl>
                                            <p:attrNameLst>
                                              <p:attrName>fill.type</p:attrName>
                                            </p:attrNameLst>
                                          </p:cBhvr>
                                          <p:to>
                                            <p:strVal val="solid"/>
                                          </p:to>
                                        </p:set>
                                        <p:set>
                                          <p:cBhvr>
                                            <p:cTn id="40" dur="500" fill="hold"/>
                                            <p:tgtEl>
                                              <p:spTgt spid="4">
                                                <p:graphicEl>
                                                  <a:dgm id="{00FABC45-70F9-413E-8A68-7EC814C7314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Graphic spid="4" grpId="1" uiExpand="1">
            <p:bldSub>
              <a:bldDgm bld="lvlAtOnc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1" fill="hold" grpId="0" nodeType="afterEffect">
                                      <p:stCondLst>
                                        <p:cond delay="0"/>
                                      </p:stCondLst>
                                      <p:childTnLst>
                                        <p:set>
                                          <p:cBhvr>
                                            <p:cTn id="11" dur="1" fill="hold">
                                              <p:stCondLst>
                                                <p:cond delay="0"/>
                                              </p:stCondLst>
                                            </p:cTn>
                                            <p:tgtEl>
                                              <p:spTgt spid="4">
                                                <p:graphicEl>
                                                  <a:dgm id="{00FABC45-70F9-413E-8A68-7EC814C7314D}"/>
                                                </p:graphicEl>
                                              </p:spTgt>
                                            </p:tgtEl>
                                            <p:attrNameLst>
                                              <p:attrName>style.visibility</p:attrName>
                                            </p:attrNameLst>
                                          </p:cBhvr>
                                          <p:to>
                                            <p:strVal val="visible"/>
                                          </p:to>
                                        </p:set>
                                        <p:anim calcmode="lin" valueType="num">
                                          <p:cBhvr additive="base">
                                            <p:cTn id="12" dur="750" fill="hold"/>
                                            <p:tgtEl>
                                              <p:spTgt spid="4">
                                                <p:graphicEl>
                                                  <a:dgm id="{00FABC45-70F9-413E-8A68-7EC814C7314D}"/>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4">
                                                <p:graphicEl>
                                                  <a:dgm id="{00FABC45-70F9-413E-8A68-7EC814C7314D}"/>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grpId="0" nodeType="afterEffect">
                                      <p:stCondLst>
                                        <p:cond delay="0"/>
                                      </p:stCondLst>
                                      <p:childTnLst>
                                        <p:set>
                                          <p:cBhvr>
                                            <p:cTn id="16" dur="1" fill="hold">
                                              <p:stCondLst>
                                                <p:cond delay="0"/>
                                              </p:stCondLst>
                                            </p:cTn>
                                            <p:tgtEl>
                                              <p:spTgt spid="4">
                                                <p:graphicEl>
                                                  <a:dgm id="{1D6D4622-90D4-41BF-BBFF-D054E87409F9}"/>
                                                </p:graphicEl>
                                              </p:spTgt>
                                            </p:tgtEl>
                                            <p:attrNameLst>
                                              <p:attrName>style.visibility</p:attrName>
                                            </p:attrNameLst>
                                          </p:cBhvr>
                                          <p:to>
                                            <p:strVal val="visible"/>
                                          </p:to>
                                        </p:set>
                                        <p:anim calcmode="lin" valueType="num">
                                          <p:cBhvr additive="base">
                                            <p:cTn id="17" dur="750" fill="hold"/>
                                            <p:tgtEl>
                                              <p:spTgt spid="4">
                                                <p:graphicEl>
                                                  <a:dgm id="{1D6D4622-90D4-41BF-BBFF-D054E87409F9}"/>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4">
                                                <p:graphicEl>
                                                  <a:dgm id="{1D6D4622-90D4-41BF-BBFF-D054E87409F9}"/>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3250"/>
                                </p:stCondLst>
                                <p:childTnLst>
                                  <p:par>
                                    <p:cTn id="20" presetID="2" presetClass="entr" presetSubtype="1" fill="hold" grpId="0" nodeType="afterEffect">
                                      <p:stCondLst>
                                        <p:cond delay="0"/>
                                      </p:stCondLst>
                                      <p:childTnLst>
                                        <p:set>
                                          <p:cBhvr>
                                            <p:cTn id="21" dur="1" fill="hold">
                                              <p:stCondLst>
                                                <p:cond delay="0"/>
                                              </p:stCondLst>
                                            </p:cTn>
                                            <p:tgtEl>
                                              <p:spTgt spid="4">
                                                <p:graphicEl>
                                                  <a:dgm id="{E2A863C4-E020-4EE7-85C2-1BE6FC1F6753}"/>
                                                </p:graphicEl>
                                              </p:spTgt>
                                            </p:tgtEl>
                                            <p:attrNameLst>
                                              <p:attrName>style.visibility</p:attrName>
                                            </p:attrNameLst>
                                          </p:cBhvr>
                                          <p:to>
                                            <p:strVal val="visible"/>
                                          </p:to>
                                        </p:set>
                                        <p:anim calcmode="lin" valueType="num">
                                          <p:cBhvr additive="base">
                                            <p:cTn id="22" dur="750" fill="hold"/>
                                            <p:tgtEl>
                                              <p:spTgt spid="4">
                                                <p:graphicEl>
                                                  <a:dgm id="{E2A863C4-E020-4EE7-85C2-1BE6FC1F6753}"/>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4">
                                                <p:graphicEl>
                                                  <a:dgm id="{E2A863C4-E020-4EE7-85C2-1BE6FC1F6753}"/>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4">
                                                <p:graphicEl>
                                                  <a:dgm id="{6E7A272B-9401-45DB-8293-3892E132B1F1}"/>
                                                </p:graphicEl>
                                              </p:spTgt>
                                            </p:tgtEl>
                                            <p:attrNameLst>
                                              <p:attrName>style.visibility</p:attrName>
                                            </p:attrNameLst>
                                          </p:cBhvr>
                                          <p:to>
                                            <p:strVal val="visible"/>
                                          </p:to>
                                        </p:set>
                                        <p:anim calcmode="lin" valueType="num">
                                          <p:cBhvr additive="base">
                                            <p:cTn id="27" dur="750" fill="hold"/>
                                            <p:tgtEl>
                                              <p:spTgt spid="4">
                                                <p:graphicEl>
                                                  <a:dgm id="{6E7A272B-9401-45DB-8293-3892E132B1F1}"/>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4">
                                                <p:graphicEl>
                                                  <a:dgm id="{6E7A272B-9401-45DB-8293-3892E132B1F1}"/>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4750"/>
                                </p:stCondLst>
                                <p:childTnLst>
                                  <p:par>
                                    <p:cTn id="30" presetID="2" presetClass="entr" presetSubtype="1" fill="hold" grpId="0" nodeType="afterEffect">
                                      <p:stCondLst>
                                        <p:cond delay="0"/>
                                      </p:stCondLst>
                                      <p:childTnLst>
                                        <p:set>
                                          <p:cBhvr>
                                            <p:cTn id="31" dur="1" fill="hold">
                                              <p:stCondLst>
                                                <p:cond delay="0"/>
                                              </p:stCondLst>
                                            </p:cTn>
                                            <p:tgtEl>
                                              <p:spTgt spid="4">
                                                <p:graphicEl>
                                                  <a:dgm id="{9C385C00-F12D-4353-9645-2A335E5B4A6A}"/>
                                                </p:graphicEl>
                                              </p:spTgt>
                                            </p:tgtEl>
                                            <p:attrNameLst>
                                              <p:attrName>style.visibility</p:attrName>
                                            </p:attrNameLst>
                                          </p:cBhvr>
                                          <p:to>
                                            <p:strVal val="visible"/>
                                          </p:to>
                                        </p:set>
                                        <p:anim calcmode="lin" valueType="num">
                                          <p:cBhvr additive="base">
                                            <p:cTn id="32" dur="750" fill="hold"/>
                                            <p:tgtEl>
                                              <p:spTgt spid="4">
                                                <p:graphicEl>
                                                  <a:dgm id="{9C385C00-F12D-4353-9645-2A335E5B4A6A}"/>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4">
                                                <p:graphicEl>
                                                  <a:dgm id="{9C385C00-F12D-4353-9645-2A335E5B4A6A}"/>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1" nodeType="clickEffect">
                                      <p:stCondLst>
                                        <p:cond delay="0"/>
                                      </p:stCondLst>
                                      <p:childTnLst>
                                        <p:animClr clrSpc="rgb" dir="cw">
                                          <p:cBhvr override="childStyle">
                                            <p:cTn id="37" dur="500" fill="hold"/>
                                            <p:tgtEl>
                                              <p:spTgt spid="4">
                                                <p:graphicEl>
                                                  <a:dgm id="{00FABC45-70F9-413E-8A68-7EC814C7314D}"/>
                                                </p:graphicEl>
                                              </p:spTgt>
                                            </p:tgtEl>
                                            <p:attrNameLst>
                                              <p:attrName>style.color</p:attrName>
                                            </p:attrNameLst>
                                          </p:cBhvr>
                                          <p:to>
                                            <a:srgbClr val="98C723"/>
                                          </p:to>
                                        </p:animClr>
                                        <p:animClr clrSpc="rgb" dir="cw">
                                          <p:cBhvr>
                                            <p:cTn id="38" dur="500" fill="hold"/>
                                            <p:tgtEl>
                                              <p:spTgt spid="4">
                                                <p:graphicEl>
                                                  <a:dgm id="{00FABC45-70F9-413E-8A68-7EC814C7314D}"/>
                                                </p:graphicEl>
                                              </p:spTgt>
                                            </p:tgtEl>
                                            <p:attrNameLst>
                                              <p:attrName>fillcolor</p:attrName>
                                            </p:attrNameLst>
                                          </p:cBhvr>
                                          <p:to>
                                            <a:srgbClr val="98C723"/>
                                          </p:to>
                                        </p:animClr>
                                        <p:set>
                                          <p:cBhvr>
                                            <p:cTn id="39" dur="500" fill="hold"/>
                                            <p:tgtEl>
                                              <p:spTgt spid="4">
                                                <p:graphicEl>
                                                  <a:dgm id="{00FABC45-70F9-413E-8A68-7EC814C7314D}"/>
                                                </p:graphicEl>
                                              </p:spTgt>
                                            </p:tgtEl>
                                            <p:attrNameLst>
                                              <p:attrName>fill.type</p:attrName>
                                            </p:attrNameLst>
                                          </p:cBhvr>
                                          <p:to>
                                            <p:strVal val="solid"/>
                                          </p:to>
                                        </p:set>
                                        <p:set>
                                          <p:cBhvr>
                                            <p:cTn id="40" dur="500" fill="hold"/>
                                            <p:tgtEl>
                                              <p:spTgt spid="4">
                                                <p:graphicEl>
                                                  <a:dgm id="{00FABC45-70F9-413E-8A68-7EC814C7314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Graphic spid="4" grpId="1" uiExpand="1">
            <p:bldSub>
              <a:bldDgm bld="lvlAtOnce"/>
            </p:bldSub>
          </p:bldGraphic>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14300"/>
            <a:ext cx="2743200" cy="5029200"/>
          </a:xfrm>
        </p:spPr>
        <p:txBody>
          <a:bodyPr/>
          <a:lstStyle/>
          <a:p>
            <a:pPr algn="ctr"/>
            <a:r>
              <a:rPr lang="en-US" dirty="0" smtClean="0"/>
              <a:t>Agenda</a:t>
            </a:r>
            <a:endParaRPr lang="en-US" dirty="0"/>
          </a:p>
        </p:txBody>
      </p:sp>
      <p:sp>
        <p:nvSpPr>
          <p:cNvPr id="3" name="Content Placeholder 2"/>
          <p:cNvSpPr>
            <a:spLocks noGrp="1"/>
          </p:cNvSpPr>
          <p:nvPr>
            <p:ph idx="1"/>
          </p:nvPr>
        </p:nvSpPr>
        <p:spPr>
          <a:xfrm>
            <a:off x="914400" y="114300"/>
            <a:ext cx="4572000" cy="5486400"/>
          </a:xfrm>
        </p:spPr>
        <p:txBody>
          <a:bodyPr>
            <a:normAutofit/>
          </a:bodyPr>
          <a:lstStyle/>
          <a:p>
            <a:r>
              <a:rPr lang="en-US" sz="1800" dirty="0" smtClean="0"/>
              <a:t>Of </a:t>
            </a:r>
            <a:r>
              <a:rPr lang="en-US" sz="1800" dirty="0"/>
              <a:t>G</a:t>
            </a:r>
            <a:r>
              <a:rPr lang="en-US" sz="1800" dirty="0" smtClean="0"/>
              <a:t>eneral </a:t>
            </a:r>
            <a:r>
              <a:rPr lang="en-US" sz="1800" dirty="0"/>
              <a:t>I</a:t>
            </a:r>
            <a:r>
              <a:rPr lang="en-US" sz="1800" dirty="0" smtClean="0"/>
              <a:t>nterest</a:t>
            </a:r>
            <a:endParaRPr lang="en-US" sz="1800" dirty="0"/>
          </a:p>
          <a:p>
            <a:pPr lvl="1"/>
            <a:r>
              <a:rPr lang="en-US" dirty="0" smtClean="0"/>
              <a:t>Define </a:t>
            </a:r>
            <a:r>
              <a:rPr lang="en-US" dirty="0"/>
              <a:t>Layer 2 and Layer 3 duplicates</a:t>
            </a:r>
          </a:p>
          <a:p>
            <a:pPr lvl="1"/>
            <a:r>
              <a:rPr lang="en-US" sz="1400" dirty="0" smtClean="0"/>
              <a:t>Explain when </a:t>
            </a:r>
            <a:r>
              <a:rPr lang="en-US" sz="1400" dirty="0"/>
              <a:t>and why </a:t>
            </a:r>
            <a:r>
              <a:rPr lang="en-US" sz="1400" dirty="0" smtClean="0"/>
              <a:t>duplicates are captured</a:t>
            </a:r>
          </a:p>
          <a:p>
            <a:pPr lvl="1"/>
            <a:r>
              <a:rPr lang="en-US" sz="1400" dirty="0" smtClean="0"/>
              <a:t>Cover existing </a:t>
            </a:r>
            <a:r>
              <a:rPr lang="en-US" sz="1400" dirty="0" err="1"/>
              <a:t>deduping</a:t>
            </a:r>
            <a:r>
              <a:rPr lang="en-US" sz="1400" dirty="0"/>
              <a:t> </a:t>
            </a:r>
            <a:r>
              <a:rPr lang="en-US" sz="1400" dirty="0" smtClean="0"/>
              <a:t>solutions</a:t>
            </a:r>
          </a:p>
          <a:p>
            <a:pPr lvl="1"/>
            <a:r>
              <a:rPr lang="en-US" sz="1400" dirty="0" smtClean="0"/>
              <a:t>Introduce a new solution</a:t>
            </a:r>
          </a:p>
          <a:p>
            <a:pPr lvl="1"/>
            <a:r>
              <a:rPr lang="en-US" dirty="0" smtClean="0"/>
              <a:t>Show demos throughout</a:t>
            </a:r>
            <a:endParaRPr lang="en-US" dirty="0"/>
          </a:p>
          <a:p>
            <a:r>
              <a:rPr lang="en-US" sz="1800" dirty="0" smtClean="0"/>
              <a:t>Of Interest to Developers</a:t>
            </a:r>
            <a:endParaRPr lang="en-US" sz="1800" dirty="0"/>
          </a:p>
          <a:p>
            <a:pPr lvl="1"/>
            <a:r>
              <a:rPr lang="en-US" sz="1400" dirty="0" smtClean="0"/>
              <a:t>Outline the new solution’s architecture</a:t>
            </a:r>
          </a:p>
          <a:p>
            <a:pPr lvl="1"/>
            <a:r>
              <a:rPr lang="en-US" sz="1400" dirty="0" smtClean="0"/>
              <a:t>Explain how Wiretap was leveraged</a:t>
            </a:r>
          </a:p>
          <a:p>
            <a:pPr lvl="1"/>
            <a:r>
              <a:rPr lang="en-US" dirty="0" smtClean="0"/>
              <a:t>Show code samples</a:t>
            </a:r>
          </a:p>
          <a:p>
            <a:pPr lvl="1"/>
            <a:r>
              <a:rPr lang="en-US" dirty="0" smtClean="0"/>
              <a:t>Model the new solution’s duplicate detection algorithm</a:t>
            </a:r>
          </a:p>
        </p:txBody>
      </p:sp>
      <p:pic>
        <p:nvPicPr>
          <p:cNvPr id="5" name="Picture 4"/>
          <p:cNvPicPr>
            <a:picLocks noChangeAspect="1"/>
          </p:cNvPicPr>
          <p:nvPr/>
        </p:nvPicPr>
        <p:blipFill>
          <a:blip r:embed="rId3"/>
          <a:stretch>
            <a:fillRect/>
          </a:stretch>
        </p:blipFill>
        <p:spPr>
          <a:xfrm>
            <a:off x="3048000" y="1414462"/>
            <a:ext cx="228600" cy="214313"/>
          </a:xfrm>
          <a:prstGeom prst="rect">
            <a:avLst/>
          </a:prstGeom>
        </p:spPr>
      </p:pic>
      <p:grpSp>
        <p:nvGrpSpPr>
          <p:cNvPr id="12" name="Group 11"/>
          <p:cNvGrpSpPr/>
          <p:nvPr/>
        </p:nvGrpSpPr>
        <p:grpSpPr>
          <a:xfrm>
            <a:off x="3585882" y="3017044"/>
            <a:ext cx="681318" cy="214313"/>
            <a:chOff x="3585882" y="3017044"/>
            <a:chExt cx="681318" cy="214313"/>
          </a:xfrm>
        </p:grpSpPr>
        <p:pic>
          <p:nvPicPr>
            <p:cNvPr id="8" name="Picture 7"/>
            <p:cNvPicPr>
              <a:picLocks noChangeAspect="1"/>
            </p:cNvPicPr>
            <p:nvPr/>
          </p:nvPicPr>
          <p:blipFill>
            <a:blip r:embed="rId3"/>
            <a:stretch>
              <a:fillRect/>
            </a:stretch>
          </p:blipFill>
          <p:spPr>
            <a:xfrm>
              <a:off x="4038600" y="3017044"/>
              <a:ext cx="228600" cy="214313"/>
            </a:xfrm>
            <a:prstGeom prst="rect">
              <a:avLst/>
            </a:prstGeom>
          </p:spPr>
        </p:pic>
        <p:pic>
          <p:nvPicPr>
            <p:cNvPr id="9" name="Picture 8"/>
            <p:cNvPicPr>
              <a:picLocks noChangeAspect="1"/>
            </p:cNvPicPr>
            <p:nvPr/>
          </p:nvPicPr>
          <p:blipFill>
            <a:blip r:embed="rId3"/>
            <a:stretch>
              <a:fillRect/>
            </a:stretch>
          </p:blipFill>
          <p:spPr>
            <a:xfrm>
              <a:off x="3812241" y="3017044"/>
              <a:ext cx="228600" cy="214313"/>
            </a:xfrm>
            <a:prstGeom prst="rect">
              <a:avLst/>
            </a:prstGeom>
          </p:spPr>
        </p:pic>
        <p:pic>
          <p:nvPicPr>
            <p:cNvPr id="10" name="Picture 9"/>
            <p:cNvPicPr>
              <a:picLocks noChangeAspect="1"/>
            </p:cNvPicPr>
            <p:nvPr/>
          </p:nvPicPr>
          <p:blipFill>
            <a:blip r:embed="rId3"/>
            <a:stretch>
              <a:fillRect/>
            </a:stretch>
          </p:blipFill>
          <p:spPr>
            <a:xfrm>
              <a:off x="3585882" y="3017044"/>
              <a:ext cx="228600" cy="214313"/>
            </a:xfrm>
            <a:prstGeom prst="rect">
              <a:avLst/>
            </a:prstGeom>
          </p:spPr>
        </p:pic>
      </p:grpSp>
    </p:spTree>
    <p:extLst>
      <p:ext uri="{BB962C8B-B14F-4D97-AF65-F5344CB8AC3E}">
        <p14:creationId xmlns:p14="http://schemas.microsoft.com/office/powerpoint/2010/main" val="63643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17161655"/>
              </p:ext>
            </p:extLst>
          </p:nvPr>
        </p:nvGraphicFramePr>
        <p:xfrm>
          <a:off x="0" y="342900"/>
          <a:ext cx="9144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14400" y="4686300"/>
            <a:ext cx="7315200" cy="914400"/>
          </a:xfrm>
        </p:spPr>
        <p:txBody>
          <a:bodyPr/>
          <a:lstStyle/>
          <a:p>
            <a:r>
              <a:rPr lang="en-US" dirty="0" smtClean="0"/>
              <a:t>Wiretap Library Dependency Tree</a:t>
            </a:r>
            <a:endParaRPr lang="en-US" dirty="0"/>
          </a:p>
        </p:txBody>
      </p:sp>
    </p:spTree>
    <p:extLst>
      <p:ext uri="{BB962C8B-B14F-4D97-AF65-F5344CB8AC3E}">
        <p14:creationId xmlns:p14="http://schemas.microsoft.com/office/powerpoint/2010/main" val="17275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14:presetBounceEnd="33333">
                                      <p:stCondLst>
                                        <p:cond delay="0"/>
                                      </p:stCondLst>
                                      <p:childTnLst>
                                        <p:set>
                                          <p:cBhvr>
                                            <p:cTn id="6" dur="1" fill="hold">
                                              <p:stCondLst>
                                                <p:cond delay="0"/>
                                              </p:stCondLst>
                                            </p:cTn>
                                            <p:tgtEl>
                                              <p:spTgt spid="4">
                                                <p:graphicEl>
                                                  <a:dgm id="{E9000634-B8E0-4E66-A6D7-81458AC450C9}"/>
                                                </p:graphicEl>
                                              </p:spTgt>
                                            </p:tgtEl>
                                            <p:attrNameLst>
                                              <p:attrName>style.visibility</p:attrName>
                                            </p:attrNameLst>
                                          </p:cBhvr>
                                          <p:to>
                                            <p:strVal val="visible"/>
                                          </p:to>
                                        </p:set>
                                        <p:anim calcmode="lin" valueType="num" p14:bounceEnd="33333">
                                          <p:cBhvr additive="base">
                                            <p:cTn id="7" dur="750" fill="hold"/>
                                            <p:tgtEl>
                                              <p:spTgt spid="4">
                                                <p:graphicEl>
                                                  <a:dgm id="{E9000634-B8E0-4E66-A6D7-81458AC450C9}"/>
                                                </p:graphicEl>
                                              </p:spTgt>
                                            </p:tgtEl>
                                            <p:attrNameLst>
                                              <p:attrName>ppt_x</p:attrName>
                                            </p:attrNameLst>
                                          </p:cBhvr>
                                          <p:tavLst>
                                            <p:tav tm="0">
                                              <p:val>
                                                <p:strVal val="1+#ppt_w/2"/>
                                              </p:val>
                                            </p:tav>
                                            <p:tav tm="100000">
                                              <p:val>
                                                <p:strVal val="#ppt_x"/>
                                              </p:val>
                                            </p:tav>
                                          </p:tavLst>
                                        </p:anim>
                                        <p:anim calcmode="lin" valueType="num" p14:bounceEnd="33333">
                                          <p:cBhvr additive="base">
                                            <p:cTn id="8" dur="750" fill="hold"/>
                                            <p:tgtEl>
                                              <p:spTgt spid="4">
                                                <p:graphicEl>
                                                  <a:dgm id="{E9000634-B8E0-4E66-A6D7-81458AC450C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6" fill="hold" grpId="0" nodeType="afterEffect" p14:presetBounceEnd="33333">
                                      <p:stCondLst>
                                        <p:cond delay="0"/>
                                      </p:stCondLst>
                                      <p:childTnLst>
                                        <p:set>
                                          <p:cBhvr>
                                            <p:cTn id="11" dur="1" fill="hold">
                                              <p:stCondLst>
                                                <p:cond delay="0"/>
                                              </p:stCondLst>
                                            </p:cTn>
                                            <p:tgtEl>
                                              <p:spTgt spid="4">
                                                <p:graphicEl>
                                                  <a:dgm id="{2703C71C-0D2F-4553-BD05-80C269ECD109}"/>
                                                </p:graphicEl>
                                              </p:spTgt>
                                            </p:tgtEl>
                                            <p:attrNameLst>
                                              <p:attrName>style.visibility</p:attrName>
                                            </p:attrNameLst>
                                          </p:cBhvr>
                                          <p:to>
                                            <p:strVal val="visible"/>
                                          </p:to>
                                        </p:set>
                                        <p:anim calcmode="lin" valueType="num" p14:bounceEnd="33333">
                                          <p:cBhvr additive="base">
                                            <p:cTn id="12" dur="750" fill="hold"/>
                                            <p:tgtEl>
                                              <p:spTgt spid="4">
                                                <p:graphicEl>
                                                  <a:dgm id="{2703C71C-0D2F-4553-BD05-80C269ECD109}"/>
                                                </p:graphicEl>
                                              </p:spTgt>
                                            </p:tgtEl>
                                            <p:attrNameLst>
                                              <p:attrName>ppt_x</p:attrName>
                                            </p:attrNameLst>
                                          </p:cBhvr>
                                          <p:tavLst>
                                            <p:tav tm="0">
                                              <p:val>
                                                <p:strVal val="1+#ppt_w/2"/>
                                              </p:val>
                                            </p:tav>
                                            <p:tav tm="100000">
                                              <p:val>
                                                <p:strVal val="#ppt_x"/>
                                              </p:val>
                                            </p:tav>
                                          </p:tavLst>
                                        </p:anim>
                                        <p:anim calcmode="lin" valueType="num" p14:bounceEnd="33333">
                                          <p:cBhvr additive="base">
                                            <p:cTn id="13" dur="750" fill="hold"/>
                                            <p:tgtEl>
                                              <p:spTgt spid="4">
                                                <p:graphicEl>
                                                  <a:dgm id="{2703C71C-0D2F-4553-BD05-80C269ECD109}"/>
                                                </p:graphicEl>
                                              </p:spTgt>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14:presetBounceEnd="33333">
                                      <p:stCondLst>
                                        <p:cond delay="0"/>
                                      </p:stCondLst>
                                      <p:childTnLst>
                                        <p:set>
                                          <p:cBhvr>
                                            <p:cTn id="15" dur="1" fill="hold">
                                              <p:stCondLst>
                                                <p:cond delay="0"/>
                                              </p:stCondLst>
                                            </p:cTn>
                                            <p:tgtEl>
                                              <p:spTgt spid="4">
                                                <p:graphicEl>
                                                  <a:dgm id="{63D24C12-03D7-4E6F-BDF3-A0733EF5ABC0}"/>
                                                </p:graphicEl>
                                              </p:spTgt>
                                            </p:tgtEl>
                                            <p:attrNameLst>
                                              <p:attrName>style.visibility</p:attrName>
                                            </p:attrNameLst>
                                          </p:cBhvr>
                                          <p:to>
                                            <p:strVal val="visible"/>
                                          </p:to>
                                        </p:set>
                                        <p:anim calcmode="lin" valueType="num" p14:bounceEnd="33333">
                                          <p:cBhvr additive="base">
                                            <p:cTn id="16" dur="750" fill="hold"/>
                                            <p:tgtEl>
                                              <p:spTgt spid="4">
                                                <p:graphicEl>
                                                  <a:dgm id="{63D24C12-03D7-4E6F-BDF3-A0733EF5ABC0}"/>
                                                </p:graphicEl>
                                              </p:spTgt>
                                            </p:tgtEl>
                                            <p:attrNameLst>
                                              <p:attrName>ppt_x</p:attrName>
                                            </p:attrNameLst>
                                          </p:cBhvr>
                                          <p:tavLst>
                                            <p:tav tm="0">
                                              <p:val>
                                                <p:strVal val="1+#ppt_w/2"/>
                                              </p:val>
                                            </p:tav>
                                            <p:tav tm="100000">
                                              <p:val>
                                                <p:strVal val="#ppt_x"/>
                                              </p:val>
                                            </p:tav>
                                          </p:tavLst>
                                        </p:anim>
                                        <p:anim calcmode="lin" valueType="num" p14:bounceEnd="33333">
                                          <p:cBhvr additive="base">
                                            <p:cTn id="17" dur="750" fill="hold"/>
                                            <p:tgtEl>
                                              <p:spTgt spid="4">
                                                <p:graphicEl>
                                                  <a:dgm id="{63D24C12-03D7-4E6F-BDF3-A0733EF5ABC0}"/>
                                                </p:graphicEl>
                                              </p:spTgt>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14:presetBounceEnd="33333">
                                      <p:stCondLst>
                                        <p:cond delay="0"/>
                                      </p:stCondLst>
                                      <p:childTnLst>
                                        <p:set>
                                          <p:cBhvr>
                                            <p:cTn id="19" dur="1" fill="hold">
                                              <p:stCondLst>
                                                <p:cond delay="0"/>
                                              </p:stCondLst>
                                            </p:cTn>
                                            <p:tgtEl>
                                              <p:spTgt spid="4">
                                                <p:graphicEl>
                                                  <a:dgm id="{23050FF2-1530-4622-986C-D93CA56C226F}"/>
                                                </p:graphicEl>
                                              </p:spTgt>
                                            </p:tgtEl>
                                            <p:attrNameLst>
                                              <p:attrName>style.visibility</p:attrName>
                                            </p:attrNameLst>
                                          </p:cBhvr>
                                          <p:to>
                                            <p:strVal val="visible"/>
                                          </p:to>
                                        </p:set>
                                        <p:anim calcmode="lin" valueType="num" p14:bounceEnd="33333">
                                          <p:cBhvr additive="base">
                                            <p:cTn id="20" dur="750" fill="hold"/>
                                            <p:tgtEl>
                                              <p:spTgt spid="4">
                                                <p:graphicEl>
                                                  <a:dgm id="{23050FF2-1530-4622-986C-D93CA56C226F}"/>
                                                </p:graphicEl>
                                              </p:spTgt>
                                            </p:tgtEl>
                                            <p:attrNameLst>
                                              <p:attrName>ppt_x</p:attrName>
                                            </p:attrNameLst>
                                          </p:cBhvr>
                                          <p:tavLst>
                                            <p:tav tm="0">
                                              <p:val>
                                                <p:strVal val="1+#ppt_w/2"/>
                                              </p:val>
                                            </p:tav>
                                            <p:tav tm="100000">
                                              <p:val>
                                                <p:strVal val="#ppt_x"/>
                                              </p:val>
                                            </p:tav>
                                          </p:tavLst>
                                        </p:anim>
                                        <p:anim calcmode="lin" valueType="num" p14:bounceEnd="33333">
                                          <p:cBhvr additive="base">
                                            <p:cTn id="21" dur="750" fill="hold"/>
                                            <p:tgtEl>
                                              <p:spTgt spid="4">
                                                <p:graphicEl>
                                                  <a:dgm id="{23050FF2-1530-4622-986C-D93CA56C226F}"/>
                                                </p:graphicEl>
                                              </p:spTgt>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14:presetBounceEnd="33333">
                                      <p:stCondLst>
                                        <p:cond delay="0"/>
                                      </p:stCondLst>
                                      <p:childTnLst>
                                        <p:set>
                                          <p:cBhvr>
                                            <p:cTn id="23" dur="1" fill="hold">
                                              <p:stCondLst>
                                                <p:cond delay="0"/>
                                              </p:stCondLst>
                                            </p:cTn>
                                            <p:tgtEl>
                                              <p:spTgt spid="4">
                                                <p:graphicEl>
                                                  <a:dgm id="{AA2C9E9B-99C8-46CC-85E0-A5CED98D1EC5}"/>
                                                </p:graphicEl>
                                              </p:spTgt>
                                            </p:tgtEl>
                                            <p:attrNameLst>
                                              <p:attrName>style.visibility</p:attrName>
                                            </p:attrNameLst>
                                          </p:cBhvr>
                                          <p:to>
                                            <p:strVal val="visible"/>
                                          </p:to>
                                        </p:set>
                                        <p:anim calcmode="lin" valueType="num" p14:bounceEnd="33333">
                                          <p:cBhvr additive="base">
                                            <p:cTn id="24" dur="750" fill="hold"/>
                                            <p:tgtEl>
                                              <p:spTgt spid="4">
                                                <p:graphicEl>
                                                  <a:dgm id="{AA2C9E9B-99C8-46CC-85E0-A5CED98D1EC5}"/>
                                                </p:graphicEl>
                                              </p:spTgt>
                                            </p:tgtEl>
                                            <p:attrNameLst>
                                              <p:attrName>ppt_x</p:attrName>
                                            </p:attrNameLst>
                                          </p:cBhvr>
                                          <p:tavLst>
                                            <p:tav tm="0">
                                              <p:val>
                                                <p:strVal val="1+#ppt_w/2"/>
                                              </p:val>
                                            </p:tav>
                                            <p:tav tm="100000">
                                              <p:val>
                                                <p:strVal val="#ppt_x"/>
                                              </p:val>
                                            </p:tav>
                                          </p:tavLst>
                                        </p:anim>
                                        <p:anim calcmode="lin" valueType="num" p14:bounceEnd="33333">
                                          <p:cBhvr additive="base">
                                            <p:cTn id="25" dur="750" fill="hold"/>
                                            <p:tgtEl>
                                              <p:spTgt spid="4">
                                                <p:graphicEl>
                                                  <a:dgm id="{AA2C9E9B-99C8-46CC-85E0-A5CED98D1EC5}"/>
                                                </p:graphicEl>
                                              </p:spTgt>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14:presetBounceEnd="33333">
                                      <p:stCondLst>
                                        <p:cond delay="0"/>
                                      </p:stCondLst>
                                      <p:childTnLst>
                                        <p:set>
                                          <p:cBhvr>
                                            <p:cTn id="27" dur="1" fill="hold">
                                              <p:stCondLst>
                                                <p:cond delay="0"/>
                                              </p:stCondLst>
                                            </p:cTn>
                                            <p:tgtEl>
                                              <p:spTgt spid="4">
                                                <p:graphicEl>
                                                  <a:dgm id="{5495898C-C112-41FE-B37A-24B8FC7A9331}"/>
                                                </p:graphicEl>
                                              </p:spTgt>
                                            </p:tgtEl>
                                            <p:attrNameLst>
                                              <p:attrName>style.visibility</p:attrName>
                                            </p:attrNameLst>
                                          </p:cBhvr>
                                          <p:to>
                                            <p:strVal val="visible"/>
                                          </p:to>
                                        </p:set>
                                        <p:anim calcmode="lin" valueType="num" p14:bounceEnd="33333">
                                          <p:cBhvr additive="base">
                                            <p:cTn id="28" dur="750" fill="hold"/>
                                            <p:tgtEl>
                                              <p:spTgt spid="4">
                                                <p:graphicEl>
                                                  <a:dgm id="{5495898C-C112-41FE-B37A-24B8FC7A9331}"/>
                                                </p:graphicEl>
                                              </p:spTgt>
                                            </p:tgtEl>
                                            <p:attrNameLst>
                                              <p:attrName>ppt_x</p:attrName>
                                            </p:attrNameLst>
                                          </p:cBhvr>
                                          <p:tavLst>
                                            <p:tav tm="0">
                                              <p:val>
                                                <p:strVal val="1+#ppt_w/2"/>
                                              </p:val>
                                            </p:tav>
                                            <p:tav tm="100000">
                                              <p:val>
                                                <p:strVal val="#ppt_x"/>
                                              </p:val>
                                            </p:tav>
                                          </p:tavLst>
                                        </p:anim>
                                        <p:anim calcmode="lin" valueType="num" p14:bounceEnd="33333">
                                          <p:cBhvr additive="base">
                                            <p:cTn id="29" dur="750" fill="hold"/>
                                            <p:tgtEl>
                                              <p:spTgt spid="4">
                                                <p:graphicEl>
                                                  <a:dgm id="{5495898C-C112-41FE-B37A-24B8FC7A9331}"/>
                                                </p:graphicEl>
                                              </p:spTgt>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14:presetBounceEnd="33333">
                                      <p:stCondLst>
                                        <p:cond delay="0"/>
                                      </p:stCondLst>
                                      <p:childTnLst>
                                        <p:set>
                                          <p:cBhvr>
                                            <p:cTn id="31" dur="1" fill="hold">
                                              <p:stCondLst>
                                                <p:cond delay="0"/>
                                              </p:stCondLst>
                                            </p:cTn>
                                            <p:tgtEl>
                                              <p:spTgt spid="4">
                                                <p:graphicEl>
                                                  <a:dgm id="{D0764B01-5DA3-4A8B-9DF3-9181E6A0FA0B}"/>
                                                </p:graphicEl>
                                              </p:spTgt>
                                            </p:tgtEl>
                                            <p:attrNameLst>
                                              <p:attrName>style.visibility</p:attrName>
                                            </p:attrNameLst>
                                          </p:cBhvr>
                                          <p:to>
                                            <p:strVal val="visible"/>
                                          </p:to>
                                        </p:set>
                                        <p:anim calcmode="lin" valueType="num" p14:bounceEnd="33333">
                                          <p:cBhvr additive="base">
                                            <p:cTn id="32" dur="750" fill="hold"/>
                                            <p:tgtEl>
                                              <p:spTgt spid="4">
                                                <p:graphicEl>
                                                  <a:dgm id="{D0764B01-5DA3-4A8B-9DF3-9181E6A0FA0B}"/>
                                                </p:graphicEl>
                                              </p:spTgt>
                                            </p:tgtEl>
                                            <p:attrNameLst>
                                              <p:attrName>ppt_x</p:attrName>
                                            </p:attrNameLst>
                                          </p:cBhvr>
                                          <p:tavLst>
                                            <p:tav tm="0">
                                              <p:val>
                                                <p:strVal val="1+#ppt_w/2"/>
                                              </p:val>
                                            </p:tav>
                                            <p:tav tm="100000">
                                              <p:val>
                                                <p:strVal val="#ppt_x"/>
                                              </p:val>
                                            </p:tav>
                                          </p:tavLst>
                                        </p:anim>
                                        <p:anim calcmode="lin" valueType="num" p14:bounceEnd="33333">
                                          <p:cBhvr additive="base">
                                            <p:cTn id="33" dur="750" fill="hold"/>
                                            <p:tgtEl>
                                              <p:spTgt spid="4">
                                                <p:graphicEl>
                                                  <a:dgm id="{D0764B01-5DA3-4A8B-9DF3-9181E6A0FA0B}"/>
                                                </p:graphicEl>
                                              </p:spTgt>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14:presetBounceEnd="33333">
                                      <p:stCondLst>
                                        <p:cond delay="0"/>
                                      </p:stCondLst>
                                      <p:childTnLst>
                                        <p:set>
                                          <p:cBhvr>
                                            <p:cTn id="35" dur="1" fill="hold">
                                              <p:stCondLst>
                                                <p:cond delay="0"/>
                                              </p:stCondLst>
                                            </p:cTn>
                                            <p:tgtEl>
                                              <p:spTgt spid="4">
                                                <p:graphicEl>
                                                  <a:dgm id="{4F50A76B-F9E4-4020-8353-C332B45140E2}"/>
                                                </p:graphicEl>
                                              </p:spTgt>
                                            </p:tgtEl>
                                            <p:attrNameLst>
                                              <p:attrName>style.visibility</p:attrName>
                                            </p:attrNameLst>
                                          </p:cBhvr>
                                          <p:to>
                                            <p:strVal val="visible"/>
                                          </p:to>
                                        </p:set>
                                        <p:anim calcmode="lin" valueType="num" p14:bounceEnd="33333">
                                          <p:cBhvr additive="base">
                                            <p:cTn id="36" dur="750" fill="hold"/>
                                            <p:tgtEl>
                                              <p:spTgt spid="4">
                                                <p:graphicEl>
                                                  <a:dgm id="{4F50A76B-F9E4-4020-8353-C332B45140E2}"/>
                                                </p:graphicEl>
                                              </p:spTgt>
                                            </p:tgtEl>
                                            <p:attrNameLst>
                                              <p:attrName>ppt_x</p:attrName>
                                            </p:attrNameLst>
                                          </p:cBhvr>
                                          <p:tavLst>
                                            <p:tav tm="0">
                                              <p:val>
                                                <p:strVal val="1+#ppt_w/2"/>
                                              </p:val>
                                            </p:tav>
                                            <p:tav tm="100000">
                                              <p:val>
                                                <p:strVal val="#ppt_x"/>
                                              </p:val>
                                            </p:tav>
                                          </p:tavLst>
                                        </p:anim>
                                        <p:anim calcmode="lin" valueType="num" p14:bounceEnd="33333">
                                          <p:cBhvr additive="base">
                                            <p:cTn id="37" dur="750" fill="hold"/>
                                            <p:tgtEl>
                                              <p:spTgt spid="4">
                                                <p:graphicEl>
                                                  <a:dgm id="{4F50A76B-F9E4-4020-8353-C332B45140E2}"/>
                                                </p:graphicEl>
                                              </p:spTgt>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14:presetBounceEnd="33333">
                                      <p:stCondLst>
                                        <p:cond delay="0"/>
                                      </p:stCondLst>
                                      <p:childTnLst>
                                        <p:set>
                                          <p:cBhvr>
                                            <p:cTn id="39" dur="1" fill="hold">
                                              <p:stCondLst>
                                                <p:cond delay="0"/>
                                              </p:stCondLst>
                                            </p:cTn>
                                            <p:tgtEl>
                                              <p:spTgt spid="4">
                                                <p:graphicEl>
                                                  <a:dgm id="{8D4438EC-069E-4608-A452-ED48EC41360B}"/>
                                                </p:graphicEl>
                                              </p:spTgt>
                                            </p:tgtEl>
                                            <p:attrNameLst>
                                              <p:attrName>style.visibility</p:attrName>
                                            </p:attrNameLst>
                                          </p:cBhvr>
                                          <p:to>
                                            <p:strVal val="visible"/>
                                          </p:to>
                                        </p:set>
                                        <p:anim calcmode="lin" valueType="num" p14:bounceEnd="33333">
                                          <p:cBhvr additive="base">
                                            <p:cTn id="40" dur="750" fill="hold"/>
                                            <p:tgtEl>
                                              <p:spTgt spid="4">
                                                <p:graphicEl>
                                                  <a:dgm id="{8D4438EC-069E-4608-A452-ED48EC41360B}"/>
                                                </p:graphicEl>
                                              </p:spTgt>
                                            </p:tgtEl>
                                            <p:attrNameLst>
                                              <p:attrName>ppt_x</p:attrName>
                                            </p:attrNameLst>
                                          </p:cBhvr>
                                          <p:tavLst>
                                            <p:tav tm="0">
                                              <p:val>
                                                <p:strVal val="1+#ppt_w/2"/>
                                              </p:val>
                                            </p:tav>
                                            <p:tav tm="100000">
                                              <p:val>
                                                <p:strVal val="#ppt_x"/>
                                              </p:val>
                                            </p:tav>
                                          </p:tavLst>
                                        </p:anim>
                                        <p:anim calcmode="lin" valueType="num" p14:bounceEnd="33333">
                                          <p:cBhvr additive="base">
                                            <p:cTn id="41" dur="750" fill="hold"/>
                                            <p:tgtEl>
                                              <p:spTgt spid="4">
                                                <p:graphicEl>
                                                  <a:dgm id="{8D4438EC-069E-4608-A452-ED48EC41360B}"/>
                                                </p:graphicEl>
                                              </p:spTgt>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14:presetBounceEnd="33333">
                                      <p:stCondLst>
                                        <p:cond delay="0"/>
                                      </p:stCondLst>
                                      <p:childTnLst>
                                        <p:set>
                                          <p:cBhvr>
                                            <p:cTn id="43" dur="1" fill="hold">
                                              <p:stCondLst>
                                                <p:cond delay="0"/>
                                              </p:stCondLst>
                                            </p:cTn>
                                            <p:tgtEl>
                                              <p:spTgt spid="4">
                                                <p:graphicEl>
                                                  <a:dgm id="{E85A068C-B0C2-4061-81C8-FC8DAF26CC94}"/>
                                                </p:graphicEl>
                                              </p:spTgt>
                                            </p:tgtEl>
                                            <p:attrNameLst>
                                              <p:attrName>style.visibility</p:attrName>
                                            </p:attrNameLst>
                                          </p:cBhvr>
                                          <p:to>
                                            <p:strVal val="visible"/>
                                          </p:to>
                                        </p:set>
                                        <p:anim calcmode="lin" valueType="num" p14:bounceEnd="33333">
                                          <p:cBhvr additive="base">
                                            <p:cTn id="44" dur="750" fill="hold"/>
                                            <p:tgtEl>
                                              <p:spTgt spid="4">
                                                <p:graphicEl>
                                                  <a:dgm id="{E85A068C-B0C2-4061-81C8-FC8DAF26CC94}"/>
                                                </p:graphicEl>
                                              </p:spTgt>
                                            </p:tgtEl>
                                            <p:attrNameLst>
                                              <p:attrName>ppt_x</p:attrName>
                                            </p:attrNameLst>
                                          </p:cBhvr>
                                          <p:tavLst>
                                            <p:tav tm="0">
                                              <p:val>
                                                <p:strVal val="1+#ppt_w/2"/>
                                              </p:val>
                                            </p:tav>
                                            <p:tav tm="100000">
                                              <p:val>
                                                <p:strVal val="#ppt_x"/>
                                              </p:val>
                                            </p:tav>
                                          </p:tavLst>
                                        </p:anim>
                                        <p:anim calcmode="lin" valueType="num" p14:bounceEnd="33333">
                                          <p:cBhvr additive="base">
                                            <p:cTn id="45" dur="750" fill="hold"/>
                                            <p:tgtEl>
                                              <p:spTgt spid="4">
                                                <p:graphicEl>
                                                  <a:dgm id="{E85A068C-B0C2-4061-81C8-FC8DAF26CC94}"/>
                                                </p:graphicEl>
                                              </p:spTgt>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14:presetBounceEnd="33333">
                                      <p:stCondLst>
                                        <p:cond delay="0"/>
                                      </p:stCondLst>
                                      <p:childTnLst>
                                        <p:set>
                                          <p:cBhvr>
                                            <p:cTn id="47" dur="1" fill="hold">
                                              <p:stCondLst>
                                                <p:cond delay="0"/>
                                              </p:stCondLst>
                                            </p:cTn>
                                            <p:tgtEl>
                                              <p:spTgt spid="4">
                                                <p:graphicEl>
                                                  <a:dgm id="{4C81B338-FA1F-4BE2-8FFA-306AD4129EEA}"/>
                                                </p:graphicEl>
                                              </p:spTgt>
                                            </p:tgtEl>
                                            <p:attrNameLst>
                                              <p:attrName>style.visibility</p:attrName>
                                            </p:attrNameLst>
                                          </p:cBhvr>
                                          <p:to>
                                            <p:strVal val="visible"/>
                                          </p:to>
                                        </p:set>
                                        <p:anim calcmode="lin" valueType="num" p14:bounceEnd="33333">
                                          <p:cBhvr additive="base">
                                            <p:cTn id="48" dur="750" fill="hold"/>
                                            <p:tgtEl>
                                              <p:spTgt spid="4">
                                                <p:graphicEl>
                                                  <a:dgm id="{4C81B338-FA1F-4BE2-8FFA-306AD4129EEA}"/>
                                                </p:graphicEl>
                                              </p:spTgt>
                                            </p:tgtEl>
                                            <p:attrNameLst>
                                              <p:attrName>ppt_x</p:attrName>
                                            </p:attrNameLst>
                                          </p:cBhvr>
                                          <p:tavLst>
                                            <p:tav tm="0">
                                              <p:val>
                                                <p:strVal val="1+#ppt_w/2"/>
                                              </p:val>
                                            </p:tav>
                                            <p:tav tm="100000">
                                              <p:val>
                                                <p:strVal val="#ppt_x"/>
                                              </p:val>
                                            </p:tav>
                                          </p:tavLst>
                                        </p:anim>
                                        <p:anim calcmode="lin" valueType="num" p14:bounceEnd="33333">
                                          <p:cBhvr additive="base">
                                            <p:cTn id="49" dur="750" fill="hold"/>
                                            <p:tgtEl>
                                              <p:spTgt spid="4">
                                                <p:graphicEl>
                                                  <a:dgm id="{4C81B338-FA1F-4BE2-8FFA-306AD4129EEA}"/>
                                                </p:graphic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6" fill="hold" grpId="0" nodeType="afterEffect" p14:presetBounceEnd="33333">
                                      <p:stCondLst>
                                        <p:cond delay="0"/>
                                      </p:stCondLst>
                                      <p:childTnLst>
                                        <p:set>
                                          <p:cBhvr>
                                            <p:cTn id="52" dur="1" fill="hold">
                                              <p:stCondLst>
                                                <p:cond delay="0"/>
                                              </p:stCondLst>
                                            </p:cTn>
                                            <p:tgtEl>
                                              <p:spTgt spid="4">
                                                <p:graphicEl>
                                                  <a:dgm id="{2F33AE40-8FC3-4266-9ACA-03DB2ACE82DD}"/>
                                                </p:graphicEl>
                                              </p:spTgt>
                                            </p:tgtEl>
                                            <p:attrNameLst>
                                              <p:attrName>style.visibility</p:attrName>
                                            </p:attrNameLst>
                                          </p:cBhvr>
                                          <p:to>
                                            <p:strVal val="visible"/>
                                          </p:to>
                                        </p:set>
                                        <p:anim calcmode="lin" valueType="num" p14:bounceEnd="33333">
                                          <p:cBhvr additive="base">
                                            <p:cTn id="53" dur="750" fill="hold"/>
                                            <p:tgtEl>
                                              <p:spTgt spid="4">
                                                <p:graphicEl>
                                                  <a:dgm id="{2F33AE40-8FC3-4266-9ACA-03DB2ACE82DD}"/>
                                                </p:graphicEl>
                                              </p:spTgt>
                                            </p:tgtEl>
                                            <p:attrNameLst>
                                              <p:attrName>ppt_x</p:attrName>
                                            </p:attrNameLst>
                                          </p:cBhvr>
                                          <p:tavLst>
                                            <p:tav tm="0">
                                              <p:val>
                                                <p:strVal val="1+#ppt_w/2"/>
                                              </p:val>
                                            </p:tav>
                                            <p:tav tm="100000">
                                              <p:val>
                                                <p:strVal val="#ppt_x"/>
                                              </p:val>
                                            </p:tav>
                                          </p:tavLst>
                                        </p:anim>
                                        <p:anim calcmode="lin" valueType="num" p14:bounceEnd="33333">
                                          <p:cBhvr additive="base">
                                            <p:cTn id="54" dur="750" fill="hold"/>
                                            <p:tgtEl>
                                              <p:spTgt spid="4">
                                                <p:graphicEl>
                                                  <a:dgm id="{2F33AE40-8FC3-4266-9ACA-03DB2ACE82DD}"/>
                                                </p:graphicEl>
                                              </p:spTgt>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14:presetBounceEnd="33333">
                                      <p:stCondLst>
                                        <p:cond delay="0"/>
                                      </p:stCondLst>
                                      <p:childTnLst>
                                        <p:set>
                                          <p:cBhvr>
                                            <p:cTn id="56" dur="1" fill="hold">
                                              <p:stCondLst>
                                                <p:cond delay="0"/>
                                              </p:stCondLst>
                                            </p:cTn>
                                            <p:tgtEl>
                                              <p:spTgt spid="4">
                                                <p:graphicEl>
                                                  <a:dgm id="{0C085BC8-D924-4A8B-B281-F358079E3747}"/>
                                                </p:graphicEl>
                                              </p:spTgt>
                                            </p:tgtEl>
                                            <p:attrNameLst>
                                              <p:attrName>style.visibility</p:attrName>
                                            </p:attrNameLst>
                                          </p:cBhvr>
                                          <p:to>
                                            <p:strVal val="visible"/>
                                          </p:to>
                                        </p:set>
                                        <p:anim calcmode="lin" valueType="num" p14:bounceEnd="33333">
                                          <p:cBhvr additive="base">
                                            <p:cTn id="57" dur="750" fill="hold"/>
                                            <p:tgtEl>
                                              <p:spTgt spid="4">
                                                <p:graphicEl>
                                                  <a:dgm id="{0C085BC8-D924-4A8B-B281-F358079E3747}"/>
                                                </p:graphicEl>
                                              </p:spTgt>
                                            </p:tgtEl>
                                            <p:attrNameLst>
                                              <p:attrName>ppt_x</p:attrName>
                                            </p:attrNameLst>
                                          </p:cBhvr>
                                          <p:tavLst>
                                            <p:tav tm="0">
                                              <p:val>
                                                <p:strVal val="1+#ppt_w/2"/>
                                              </p:val>
                                            </p:tav>
                                            <p:tav tm="100000">
                                              <p:val>
                                                <p:strVal val="#ppt_x"/>
                                              </p:val>
                                            </p:tav>
                                          </p:tavLst>
                                        </p:anim>
                                        <p:anim calcmode="lin" valueType="num" p14:bounceEnd="33333">
                                          <p:cBhvr additive="base">
                                            <p:cTn id="58" dur="750" fill="hold"/>
                                            <p:tgtEl>
                                              <p:spTgt spid="4">
                                                <p:graphicEl>
                                                  <a:dgm id="{0C085BC8-D924-4A8B-B281-F358079E3747}"/>
                                                </p:graphicEl>
                                              </p:spTgt>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14:presetBounceEnd="33333">
                                      <p:stCondLst>
                                        <p:cond delay="0"/>
                                      </p:stCondLst>
                                      <p:childTnLst>
                                        <p:set>
                                          <p:cBhvr>
                                            <p:cTn id="60" dur="1" fill="hold">
                                              <p:stCondLst>
                                                <p:cond delay="0"/>
                                              </p:stCondLst>
                                            </p:cTn>
                                            <p:tgtEl>
                                              <p:spTgt spid="4">
                                                <p:graphicEl>
                                                  <a:dgm id="{B68D9586-4C1F-41D6-A176-6BF6734B5BAD}"/>
                                                </p:graphicEl>
                                              </p:spTgt>
                                            </p:tgtEl>
                                            <p:attrNameLst>
                                              <p:attrName>style.visibility</p:attrName>
                                            </p:attrNameLst>
                                          </p:cBhvr>
                                          <p:to>
                                            <p:strVal val="visible"/>
                                          </p:to>
                                        </p:set>
                                        <p:anim calcmode="lin" valueType="num" p14:bounceEnd="33333">
                                          <p:cBhvr additive="base">
                                            <p:cTn id="61" dur="750" fill="hold"/>
                                            <p:tgtEl>
                                              <p:spTgt spid="4">
                                                <p:graphicEl>
                                                  <a:dgm id="{B68D9586-4C1F-41D6-A176-6BF6734B5BAD}"/>
                                                </p:graphicEl>
                                              </p:spTgt>
                                            </p:tgtEl>
                                            <p:attrNameLst>
                                              <p:attrName>ppt_x</p:attrName>
                                            </p:attrNameLst>
                                          </p:cBhvr>
                                          <p:tavLst>
                                            <p:tav tm="0">
                                              <p:val>
                                                <p:strVal val="1+#ppt_w/2"/>
                                              </p:val>
                                            </p:tav>
                                            <p:tav tm="100000">
                                              <p:val>
                                                <p:strVal val="#ppt_x"/>
                                              </p:val>
                                            </p:tav>
                                          </p:tavLst>
                                        </p:anim>
                                        <p:anim calcmode="lin" valueType="num" p14:bounceEnd="33333">
                                          <p:cBhvr additive="base">
                                            <p:cTn id="62" dur="750" fill="hold"/>
                                            <p:tgtEl>
                                              <p:spTgt spid="4">
                                                <p:graphicEl>
                                                  <a:dgm id="{B68D9586-4C1F-41D6-A176-6BF6734B5BAD}"/>
                                                </p:graphicEl>
                                              </p:spTgt>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14:presetBounceEnd="33333">
                                      <p:stCondLst>
                                        <p:cond delay="0"/>
                                      </p:stCondLst>
                                      <p:childTnLst>
                                        <p:set>
                                          <p:cBhvr>
                                            <p:cTn id="64" dur="1" fill="hold">
                                              <p:stCondLst>
                                                <p:cond delay="0"/>
                                              </p:stCondLst>
                                            </p:cTn>
                                            <p:tgtEl>
                                              <p:spTgt spid="4">
                                                <p:graphicEl>
                                                  <a:dgm id="{11259116-6D55-49F8-9F79-A96B88E9CE11}"/>
                                                </p:graphicEl>
                                              </p:spTgt>
                                            </p:tgtEl>
                                            <p:attrNameLst>
                                              <p:attrName>style.visibility</p:attrName>
                                            </p:attrNameLst>
                                          </p:cBhvr>
                                          <p:to>
                                            <p:strVal val="visible"/>
                                          </p:to>
                                        </p:set>
                                        <p:anim calcmode="lin" valueType="num" p14:bounceEnd="33333">
                                          <p:cBhvr additive="base">
                                            <p:cTn id="65" dur="750" fill="hold"/>
                                            <p:tgtEl>
                                              <p:spTgt spid="4">
                                                <p:graphicEl>
                                                  <a:dgm id="{11259116-6D55-49F8-9F79-A96B88E9CE11}"/>
                                                </p:graphicEl>
                                              </p:spTgt>
                                            </p:tgtEl>
                                            <p:attrNameLst>
                                              <p:attrName>ppt_x</p:attrName>
                                            </p:attrNameLst>
                                          </p:cBhvr>
                                          <p:tavLst>
                                            <p:tav tm="0">
                                              <p:val>
                                                <p:strVal val="1+#ppt_w/2"/>
                                              </p:val>
                                            </p:tav>
                                            <p:tav tm="100000">
                                              <p:val>
                                                <p:strVal val="#ppt_x"/>
                                              </p:val>
                                            </p:tav>
                                          </p:tavLst>
                                        </p:anim>
                                        <p:anim calcmode="lin" valueType="num" p14:bounceEnd="33333">
                                          <p:cBhvr additive="base">
                                            <p:cTn id="66" dur="750" fill="hold"/>
                                            <p:tgtEl>
                                              <p:spTgt spid="4">
                                                <p:graphicEl>
                                                  <a:dgm id="{11259116-6D55-49F8-9F79-A96B88E9CE11}"/>
                                                </p:graphicEl>
                                              </p:spTgt>
                                            </p:tgtEl>
                                            <p:attrNameLst>
                                              <p:attrName>ppt_y</p:attrName>
                                            </p:attrNameLst>
                                          </p:cBhvr>
                                          <p:tavLst>
                                            <p:tav tm="0">
                                              <p:val>
                                                <p:strVal val="1+#ppt_h/2"/>
                                              </p:val>
                                            </p:tav>
                                            <p:tav tm="100000">
                                              <p:val>
                                                <p:strVal val="#ppt_y"/>
                                              </p:val>
                                            </p:tav>
                                          </p:tavLst>
                                        </p:anim>
                                      </p:childTnLst>
                                    </p:cTn>
                                  </p:par>
                                </p:childTnLst>
                              </p:cTn>
                            </p:par>
                            <p:par>
                              <p:cTn id="67" fill="hold">
                                <p:stCondLst>
                                  <p:cond delay="2250"/>
                                </p:stCondLst>
                                <p:childTnLst>
                                  <p:par>
                                    <p:cTn id="68" presetID="2" presetClass="entr" presetSubtype="6" fill="hold" grpId="0" nodeType="afterEffect" p14:presetBounceEnd="33333">
                                      <p:stCondLst>
                                        <p:cond delay="0"/>
                                      </p:stCondLst>
                                      <p:childTnLst>
                                        <p:set>
                                          <p:cBhvr>
                                            <p:cTn id="69" dur="1" fill="hold">
                                              <p:stCondLst>
                                                <p:cond delay="0"/>
                                              </p:stCondLst>
                                            </p:cTn>
                                            <p:tgtEl>
                                              <p:spTgt spid="4">
                                                <p:graphicEl>
                                                  <a:dgm id="{3162B57E-35F1-4E4E-BDE7-1E94A74EFB21}"/>
                                                </p:graphicEl>
                                              </p:spTgt>
                                            </p:tgtEl>
                                            <p:attrNameLst>
                                              <p:attrName>style.visibility</p:attrName>
                                            </p:attrNameLst>
                                          </p:cBhvr>
                                          <p:to>
                                            <p:strVal val="visible"/>
                                          </p:to>
                                        </p:set>
                                        <p:anim calcmode="lin" valueType="num" p14:bounceEnd="33333">
                                          <p:cBhvr additive="base">
                                            <p:cTn id="70" dur="750" fill="hold"/>
                                            <p:tgtEl>
                                              <p:spTgt spid="4">
                                                <p:graphicEl>
                                                  <a:dgm id="{3162B57E-35F1-4E4E-BDE7-1E94A74EFB21}"/>
                                                </p:graphicEl>
                                              </p:spTgt>
                                            </p:tgtEl>
                                            <p:attrNameLst>
                                              <p:attrName>ppt_x</p:attrName>
                                            </p:attrNameLst>
                                          </p:cBhvr>
                                          <p:tavLst>
                                            <p:tav tm="0">
                                              <p:val>
                                                <p:strVal val="1+#ppt_w/2"/>
                                              </p:val>
                                            </p:tav>
                                            <p:tav tm="100000">
                                              <p:val>
                                                <p:strVal val="#ppt_x"/>
                                              </p:val>
                                            </p:tav>
                                          </p:tavLst>
                                        </p:anim>
                                        <p:anim calcmode="lin" valueType="num" p14:bounceEnd="33333">
                                          <p:cBhvr additive="base">
                                            <p:cTn id="71" dur="750" fill="hold"/>
                                            <p:tgtEl>
                                              <p:spTgt spid="4">
                                                <p:graphicEl>
                                                  <a:dgm id="{3162B57E-35F1-4E4E-BDE7-1E94A74EFB21}"/>
                                                </p:graphicEl>
                                              </p:spTgt>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14:presetBounceEnd="33333">
                                      <p:stCondLst>
                                        <p:cond delay="0"/>
                                      </p:stCondLst>
                                      <p:childTnLst>
                                        <p:set>
                                          <p:cBhvr>
                                            <p:cTn id="73" dur="1" fill="hold">
                                              <p:stCondLst>
                                                <p:cond delay="0"/>
                                              </p:stCondLst>
                                            </p:cTn>
                                            <p:tgtEl>
                                              <p:spTgt spid="4">
                                                <p:graphicEl>
                                                  <a:dgm id="{A8C072D5-7500-481E-89C1-662CD3F89B25}"/>
                                                </p:graphicEl>
                                              </p:spTgt>
                                            </p:tgtEl>
                                            <p:attrNameLst>
                                              <p:attrName>style.visibility</p:attrName>
                                            </p:attrNameLst>
                                          </p:cBhvr>
                                          <p:to>
                                            <p:strVal val="visible"/>
                                          </p:to>
                                        </p:set>
                                        <p:anim calcmode="lin" valueType="num" p14:bounceEnd="33333">
                                          <p:cBhvr additive="base">
                                            <p:cTn id="74" dur="750" fill="hold"/>
                                            <p:tgtEl>
                                              <p:spTgt spid="4">
                                                <p:graphicEl>
                                                  <a:dgm id="{A8C072D5-7500-481E-89C1-662CD3F89B25}"/>
                                                </p:graphicEl>
                                              </p:spTgt>
                                            </p:tgtEl>
                                            <p:attrNameLst>
                                              <p:attrName>ppt_x</p:attrName>
                                            </p:attrNameLst>
                                          </p:cBhvr>
                                          <p:tavLst>
                                            <p:tav tm="0">
                                              <p:val>
                                                <p:strVal val="1+#ppt_w/2"/>
                                              </p:val>
                                            </p:tav>
                                            <p:tav tm="100000">
                                              <p:val>
                                                <p:strVal val="#ppt_x"/>
                                              </p:val>
                                            </p:tav>
                                          </p:tavLst>
                                        </p:anim>
                                        <p:anim calcmode="lin" valueType="num" p14:bounceEnd="33333">
                                          <p:cBhvr additive="base">
                                            <p:cTn id="75" dur="750" fill="hold"/>
                                            <p:tgtEl>
                                              <p:spTgt spid="4">
                                                <p:graphicEl>
                                                  <a:dgm id="{A8C072D5-7500-481E-89C1-662CD3F89B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graphicEl>
                                                  <a:dgm id="{E9000634-B8E0-4E66-A6D7-81458AC450C9}"/>
                                                </p:graphicEl>
                                              </p:spTgt>
                                            </p:tgtEl>
                                            <p:attrNameLst>
                                              <p:attrName>style.visibility</p:attrName>
                                            </p:attrNameLst>
                                          </p:cBhvr>
                                          <p:to>
                                            <p:strVal val="visible"/>
                                          </p:to>
                                        </p:set>
                                        <p:anim calcmode="lin" valueType="num">
                                          <p:cBhvr additive="base">
                                            <p:cTn id="7" dur="750" fill="hold"/>
                                            <p:tgtEl>
                                              <p:spTgt spid="4">
                                                <p:graphicEl>
                                                  <a:dgm id="{E9000634-B8E0-4E66-A6D7-81458AC450C9}"/>
                                                </p:graphic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graphicEl>
                                                  <a:dgm id="{E9000634-B8E0-4E66-A6D7-81458AC450C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6" fill="hold" grpId="0" nodeType="afterEffect">
                                      <p:stCondLst>
                                        <p:cond delay="0"/>
                                      </p:stCondLst>
                                      <p:childTnLst>
                                        <p:set>
                                          <p:cBhvr>
                                            <p:cTn id="11" dur="1" fill="hold">
                                              <p:stCondLst>
                                                <p:cond delay="0"/>
                                              </p:stCondLst>
                                            </p:cTn>
                                            <p:tgtEl>
                                              <p:spTgt spid="4">
                                                <p:graphicEl>
                                                  <a:dgm id="{2703C71C-0D2F-4553-BD05-80C269ECD109}"/>
                                                </p:graphicEl>
                                              </p:spTgt>
                                            </p:tgtEl>
                                            <p:attrNameLst>
                                              <p:attrName>style.visibility</p:attrName>
                                            </p:attrNameLst>
                                          </p:cBhvr>
                                          <p:to>
                                            <p:strVal val="visible"/>
                                          </p:to>
                                        </p:set>
                                        <p:anim calcmode="lin" valueType="num">
                                          <p:cBhvr additive="base">
                                            <p:cTn id="12" dur="750" fill="hold"/>
                                            <p:tgtEl>
                                              <p:spTgt spid="4">
                                                <p:graphicEl>
                                                  <a:dgm id="{2703C71C-0D2F-4553-BD05-80C269ECD109}"/>
                                                </p:graphicEl>
                                              </p:spTgt>
                                            </p:tgtEl>
                                            <p:attrNameLst>
                                              <p:attrName>ppt_x</p:attrName>
                                            </p:attrNameLst>
                                          </p:cBhvr>
                                          <p:tavLst>
                                            <p:tav tm="0">
                                              <p:val>
                                                <p:strVal val="1+#ppt_w/2"/>
                                              </p:val>
                                            </p:tav>
                                            <p:tav tm="100000">
                                              <p:val>
                                                <p:strVal val="#ppt_x"/>
                                              </p:val>
                                            </p:tav>
                                          </p:tavLst>
                                        </p:anim>
                                        <p:anim calcmode="lin" valueType="num">
                                          <p:cBhvr additive="base">
                                            <p:cTn id="13" dur="750" fill="hold"/>
                                            <p:tgtEl>
                                              <p:spTgt spid="4">
                                                <p:graphicEl>
                                                  <a:dgm id="{2703C71C-0D2F-4553-BD05-80C269ECD109}"/>
                                                </p:graphicEl>
                                              </p:spTgt>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4">
                                                <p:graphicEl>
                                                  <a:dgm id="{63D24C12-03D7-4E6F-BDF3-A0733EF5ABC0}"/>
                                                </p:graphicEl>
                                              </p:spTgt>
                                            </p:tgtEl>
                                            <p:attrNameLst>
                                              <p:attrName>style.visibility</p:attrName>
                                            </p:attrNameLst>
                                          </p:cBhvr>
                                          <p:to>
                                            <p:strVal val="visible"/>
                                          </p:to>
                                        </p:set>
                                        <p:anim calcmode="lin" valueType="num">
                                          <p:cBhvr additive="base">
                                            <p:cTn id="16" dur="750" fill="hold"/>
                                            <p:tgtEl>
                                              <p:spTgt spid="4">
                                                <p:graphicEl>
                                                  <a:dgm id="{63D24C12-03D7-4E6F-BDF3-A0733EF5ABC0}"/>
                                                </p:graphic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4">
                                                <p:graphicEl>
                                                  <a:dgm id="{63D24C12-03D7-4E6F-BDF3-A0733EF5ABC0}"/>
                                                </p:graphicEl>
                                              </p:spTgt>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4">
                                                <p:graphicEl>
                                                  <a:dgm id="{23050FF2-1530-4622-986C-D93CA56C226F}"/>
                                                </p:graphicEl>
                                              </p:spTgt>
                                            </p:tgtEl>
                                            <p:attrNameLst>
                                              <p:attrName>style.visibility</p:attrName>
                                            </p:attrNameLst>
                                          </p:cBhvr>
                                          <p:to>
                                            <p:strVal val="visible"/>
                                          </p:to>
                                        </p:set>
                                        <p:anim calcmode="lin" valueType="num">
                                          <p:cBhvr additive="base">
                                            <p:cTn id="20" dur="750" fill="hold"/>
                                            <p:tgtEl>
                                              <p:spTgt spid="4">
                                                <p:graphicEl>
                                                  <a:dgm id="{23050FF2-1530-4622-986C-D93CA56C226F}"/>
                                                </p:graphic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4">
                                                <p:graphicEl>
                                                  <a:dgm id="{23050FF2-1530-4622-986C-D93CA56C226F}"/>
                                                </p:graphicEl>
                                              </p:spTgt>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
                                                <p:graphicEl>
                                                  <a:dgm id="{AA2C9E9B-99C8-46CC-85E0-A5CED98D1EC5}"/>
                                                </p:graphicEl>
                                              </p:spTgt>
                                            </p:tgtEl>
                                            <p:attrNameLst>
                                              <p:attrName>style.visibility</p:attrName>
                                            </p:attrNameLst>
                                          </p:cBhvr>
                                          <p:to>
                                            <p:strVal val="visible"/>
                                          </p:to>
                                        </p:set>
                                        <p:anim calcmode="lin" valueType="num">
                                          <p:cBhvr additive="base">
                                            <p:cTn id="24" dur="750" fill="hold"/>
                                            <p:tgtEl>
                                              <p:spTgt spid="4">
                                                <p:graphicEl>
                                                  <a:dgm id="{AA2C9E9B-99C8-46CC-85E0-A5CED98D1EC5}"/>
                                                </p:graphicEl>
                                              </p:spTgt>
                                            </p:tgtEl>
                                            <p:attrNameLst>
                                              <p:attrName>ppt_x</p:attrName>
                                            </p:attrNameLst>
                                          </p:cBhvr>
                                          <p:tavLst>
                                            <p:tav tm="0">
                                              <p:val>
                                                <p:strVal val="1+#ppt_w/2"/>
                                              </p:val>
                                            </p:tav>
                                            <p:tav tm="100000">
                                              <p:val>
                                                <p:strVal val="#ppt_x"/>
                                              </p:val>
                                            </p:tav>
                                          </p:tavLst>
                                        </p:anim>
                                        <p:anim calcmode="lin" valueType="num">
                                          <p:cBhvr additive="base">
                                            <p:cTn id="25" dur="750" fill="hold"/>
                                            <p:tgtEl>
                                              <p:spTgt spid="4">
                                                <p:graphicEl>
                                                  <a:dgm id="{AA2C9E9B-99C8-46CC-85E0-A5CED98D1EC5}"/>
                                                </p:graphicEl>
                                              </p:spTgt>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4">
                                                <p:graphicEl>
                                                  <a:dgm id="{5495898C-C112-41FE-B37A-24B8FC7A9331}"/>
                                                </p:graphicEl>
                                              </p:spTgt>
                                            </p:tgtEl>
                                            <p:attrNameLst>
                                              <p:attrName>style.visibility</p:attrName>
                                            </p:attrNameLst>
                                          </p:cBhvr>
                                          <p:to>
                                            <p:strVal val="visible"/>
                                          </p:to>
                                        </p:set>
                                        <p:anim calcmode="lin" valueType="num">
                                          <p:cBhvr additive="base">
                                            <p:cTn id="28" dur="750" fill="hold"/>
                                            <p:tgtEl>
                                              <p:spTgt spid="4">
                                                <p:graphicEl>
                                                  <a:dgm id="{5495898C-C112-41FE-B37A-24B8FC7A9331}"/>
                                                </p:graphicEl>
                                              </p:spTgt>
                                            </p:tgtEl>
                                            <p:attrNameLst>
                                              <p:attrName>ppt_x</p:attrName>
                                            </p:attrNameLst>
                                          </p:cBhvr>
                                          <p:tavLst>
                                            <p:tav tm="0">
                                              <p:val>
                                                <p:strVal val="1+#ppt_w/2"/>
                                              </p:val>
                                            </p:tav>
                                            <p:tav tm="100000">
                                              <p:val>
                                                <p:strVal val="#ppt_x"/>
                                              </p:val>
                                            </p:tav>
                                          </p:tavLst>
                                        </p:anim>
                                        <p:anim calcmode="lin" valueType="num">
                                          <p:cBhvr additive="base">
                                            <p:cTn id="29" dur="750" fill="hold"/>
                                            <p:tgtEl>
                                              <p:spTgt spid="4">
                                                <p:graphicEl>
                                                  <a:dgm id="{5495898C-C112-41FE-B37A-24B8FC7A9331}"/>
                                                </p:graphicEl>
                                              </p:spTgt>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4">
                                                <p:graphicEl>
                                                  <a:dgm id="{D0764B01-5DA3-4A8B-9DF3-9181E6A0FA0B}"/>
                                                </p:graphicEl>
                                              </p:spTgt>
                                            </p:tgtEl>
                                            <p:attrNameLst>
                                              <p:attrName>style.visibility</p:attrName>
                                            </p:attrNameLst>
                                          </p:cBhvr>
                                          <p:to>
                                            <p:strVal val="visible"/>
                                          </p:to>
                                        </p:set>
                                        <p:anim calcmode="lin" valueType="num">
                                          <p:cBhvr additive="base">
                                            <p:cTn id="32" dur="750" fill="hold"/>
                                            <p:tgtEl>
                                              <p:spTgt spid="4">
                                                <p:graphicEl>
                                                  <a:dgm id="{D0764B01-5DA3-4A8B-9DF3-9181E6A0FA0B}"/>
                                                </p:graphicEl>
                                              </p:spTgt>
                                            </p:tgtEl>
                                            <p:attrNameLst>
                                              <p:attrName>ppt_x</p:attrName>
                                            </p:attrNameLst>
                                          </p:cBhvr>
                                          <p:tavLst>
                                            <p:tav tm="0">
                                              <p:val>
                                                <p:strVal val="1+#ppt_w/2"/>
                                              </p:val>
                                            </p:tav>
                                            <p:tav tm="100000">
                                              <p:val>
                                                <p:strVal val="#ppt_x"/>
                                              </p:val>
                                            </p:tav>
                                          </p:tavLst>
                                        </p:anim>
                                        <p:anim calcmode="lin" valueType="num">
                                          <p:cBhvr additive="base">
                                            <p:cTn id="33" dur="750" fill="hold"/>
                                            <p:tgtEl>
                                              <p:spTgt spid="4">
                                                <p:graphicEl>
                                                  <a:dgm id="{D0764B01-5DA3-4A8B-9DF3-9181E6A0FA0B}"/>
                                                </p:graphicEl>
                                              </p:spTgt>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4">
                                                <p:graphicEl>
                                                  <a:dgm id="{4F50A76B-F9E4-4020-8353-C332B45140E2}"/>
                                                </p:graphicEl>
                                              </p:spTgt>
                                            </p:tgtEl>
                                            <p:attrNameLst>
                                              <p:attrName>style.visibility</p:attrName>
                                            </p:attrNameLst>
                                          </p:cBhvr>
                                          <p:to>
                                            <p:strVal val="visible"/>
                                          </p:to>
                                        </p:set>
                                        <p:anim calcmode="lin" valueType="num">
                                          <p:cBhvr additive="base">
                                            <p:cTn id="36" dur="750" fill="hold"/>
                                            <p:tgtEl>
                                              <p:spTgt spid="4">
                                                <p:graphicEl>
                                                  <a:dgm id="{4F50A76B-F9E4-4020-8353-C332B45140E2}"/>
                                                </p:graphicEl>
                                              </p:spTgt>
                                            </p:tgtEl>
                                            <p:attrNameLst>
                                              <p:attrName>ppt_x</p:attrName>
                                            </p:attrNameLst>
                                          </p:cBhvr>
                                          <p:tavLst>
                                            <p:tav tm="0">
                                              <p:val>
                                                <p:strVal val="1+#ppt_w/2"/>
                                              </p:val>
                                            </p:tav>
                                            <p:tav tm="100000">
                                              <p:val>
                                                <p:strVal val="#ppt_x"/>
                                              </p:val>
                                            </p:tav>
                                          </p:tavLst>
                                        </p:anim>
                                        <p:anim calcmode="lin" valueType="num">
                                          <p:cBhvr additive="base">
                                            <p:cTn id="37" dur="750" fill="hold"/>
                                            <p:tgtEl>
                                              <p:spTgt spid="4">
                                                <p:graphicEl>
                                                  <a:dgm id="{4F50A76B-F9E4-4020-8353-C332B45140E2}"/>
                                                </p:graphicEl>
                                              </p:spTgt>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4">
                                                <p:graphicEl>
                                                  <a:dgm id="{8D4438EC-069E-4608-A452-ED48EC41360B}"/>
                                                </p:graphicEl>
                                              </p:spTgt>
                                            </p:tgtEl>
                                            <p:attrNameLst>
                                              <p:attrName>style.visibility</p:attrName>
                                            </p:attrNameLst>
                                          </p:cBhvr>
                                          <p:to>
                                            <p:strVal val="visible"/>
                                          </p:to>
                                        </p:set>
                                        <p:anim calcmode="lin" valueType="num">
                                          <p:cBhvr additive="base">
                                            <p:cTn id="40" dur="750" fill="hold"/>
                                            <p:tgtEl>
                                              <p:spTgt spid="4">
                                                <p:graphicEl>
                                                  <a:dgm id="{8D4438EC-069E-4608-A452-ED48EC41360B}"/>
                                                </p:graphicEl>
                                              </p:spTgt>
                                            </p:tgtEl>
                                            <p:attrNameLst>
                                              <p:attrName>ppt_x</p:attrName>
                                            </p:attrNameLst>
                                          </p:cBhvr>
                                          <p:tavLst>
                                            <p:tav tm="0">
                                              <p:val>
                                                <p:strVal val="1+#ppt_w/2"/>
                                              </p:val>
                                            </p:tav>
                                            <p:tav tm="100000">
                                              <p:val>
                                                <p:strVal val="#ppt_x"/>
                                              </p:val>
                                            </p:tav>
                                          </p:tavLst>
                                        </p:anim>
                                        <p:anim calcmode="lin" valueType="num">
                                          <p:cBhvr additive="base">
                                            <p:cTn id="41" dur="750" fill="hold"/>
                                            <p:tgtEl>
                                              <p:spTgt spid="4">
                                                <p:graphicEl>
                                                  <a:dgm id="{8D4438EC-069E-4608-A452-ED48EC41360B}"/>
                                                </p:graphicEl>
                                              </p:spTgt>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4">
                                                <p:graphicEl>
                                                  <a:dgm id="{E85A068C-B0C2-4061-81C8-FC8DAF26CC94}"/>
                                                </p:graphicEl>
                                              </p:spTgt>
                                            </p:tgtEl>
                                            <p:attrNameLst>
                                              <p:attrName>style.visibility</p:attrName>
                                            </p:attrNameLst>
                                          </p:cBhvr>
                                          <p:to>
                                            <p:strVal val="visible"/>
                                          </p:to>
                                        </p:set>
                                        <p:anim calcmode="lin" valueType="num">
                                          <p:cBhvr additive="base">
                                            <p:cTn id="44" dur="750" fill="hold"/>
                                            <p:tgtEl>
                                              <p:spTgt spid="4">
                                                <p:graphicEl>
                                                  <a:dgm id="{E85A068C-B0C2-4061-81C8-FC8DAF26CC94}"/>
                                                </p:graphicEl>
                                              </p:spTgt>
                                            </p:tgtEl>
                                            <p:attrNameLst>
                                              <p:attrName>ppt_x</p:attrName>
                                            </p:attrNameLst>
                                          </p:cBhvr>
                                          <p:tavLst>
                                            <p:tav tm="0">
                                              <p:val>
                                                <p:strVal val="1+#ppt_w/2"/>
                                              </p:val>
                                            </p:tav>
                                            <p:tav tm="100000">
                                              <p:val>
                                                <p:strVal val="#ppt_x"/>
                                              </p:val>
                                            </p:tav>
                                          </p:tavLst>
                                        </p:anim>
                                        <p:anim calcmode="lin" valueType="num">
                                          <p:cBhvr additive="base">
                                            <p:cTn id="45" dur="750" fill="hold"/>
                                            <p:tgtEl>
                                              <p:spTgt spid="4">
                                                <p:graphicEl>
                                                  <a:dgm id="{E85A068C-B0C2-4061-81C8-FC8DAF26CC94}"/>
                                                </p:graphicEl>
                                              </p:spTgt>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4">
                                                <p:graphicEl>
                                                  <a:dgm id="{4C81B338-FA1F-4BE2-8FFA-306AD4129EEA}"/>
                                                </p:graphicEl>
                                              </p:spTgt>
                                            </p:tgtEl>
                                            <p:attrNameLst>
                                              <p:attrName>style.visibility</p:attrName>
                                            </p:attrNameLst>
                                          </p:cBhvr>
                                          <p:to>
                                            <p:strVal val="visible"/>
                                          </p:to>
                                        </p:set>
                                        <p:anim calcmode="lin" valueType="num">
                                          <p:cBhvr additive="base">
                                            <p:cTn id="48" dur="750" fill="hold"/>
                                            <p:tgtEl>
                                              <p:spTgt spid="4">
                                                <p:graphicEl>
                                                  <a:dgm id="{4C81B338-FA1F-4BE2-8FFA-306AD4129EEA}"/>
                                                </p:graphicEl>
                                              </p:spTgt>
                                            </p:tgtEl>
                                            <p:attrNameLst>
                                              <p:attrName>ppt_x</p:attrName>
                                            </p:attrNameLst>
                                          </p:cBhvr>
                                          <p:tavLst>
                                            <p:tav tm="0">
                                              <p:val>
                                                <p:strVal val="1+#ppt_w/2"/>
                                              </p:val>
                                            </p:tav>
                                            <p:tav tm="100000">
                                              <p:val>
                                                <p:strVal val="#ppt_x"/>
                                              </p:val>
                                            </p:tav>
                                          </p:tavLst>
                                        </p:anim>
                                        <p:anim calcmode="lin" valueType="num">
                                          <p:cBhvr additive="base">
                                            <p:cTn id="49" dur="750" fill="hold"/>
                                            <p:tgtEl>
                                              <p:spTgt spid="4">
                                                <p:graphicEl>
                                                  <a:dgm id="{4C81B338-FA1F-4BE2-8FFA-306AD4129EEA}"/>
                                                </p:graphic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 presetClass="entr" presetSubtype="6" fill="hold" grpId="0" nodeType="afterEffect">
                                      <p:stCondLst>
                                        <p:cond delay="0"/>
                                      </p:stCondLst>
                                      <p:childTnLst>
                                        <p:set>
                                          <p:cBhvr>
                                            <p:cTn id="52" dur="1" fill="hold">
                                              <p:stCondLst>
                                                <p:cond delay="0"/>
                                              </p:stCondLst>
                                            </p:cTn>
                                            <p:tgtEl>
                                              <p:spTgt spid="4">
                                                <p:graphicEl>
                                                  <a:dgm id="{2F33AE40-8FC3-4266-9ACA-03DB2ACE82DD}"/>
                                                </p:graphicEl>
                                              </p:spTgt>
                                            </p:tgtEl>
                                            <p:attrNameLst>
                                              <p:attrName>style.visibility</p:attrName>
                                            </p:attrNameLst>
                                          </p:cBhvr>
                                          <p:to>
                                            <p:strVal val="visible"/>
                                          </p:to>
                                        </p:set>
                                        <p:anim calcmode="lin" valueType="num">
                                          <p:cBhvr additive="base">
                                            <p:cTn id="53" dur="750" fill="hold"/>
                                            <p:tgtEl>
                                              <p:spTgt spid="4">
                                                <p:graphicEl>
                                                  <a:dgm id="{2F33AE40-8FC3-4266-9ACA-03DB2ACE82DD}"/>
                                                </p:graphicEl>
                                              </p:spTgt>
                                            </p:tgtEl>
                                            <p:attrNameLst>
                                              <p:attrName>ppt_x</p:attrName>
                                            </p:attrNameLst>
                                          </p:cBhvr>
                                          <p:tavLst>
                                            <p:tav tm="0">
                                              <p:val>
                                                <p:strVal val="1+#ppt_w/2"/>
                                              </p:val>
                                            </p:tav>
                                            <p:tav tm="100000">
                                              <p:val>
                                                <p:strVal val="#ppt_x"/>
                                              </p:val>
                                            </p:tav>
                                          </p:tavLst>
                                        </p:anim>
                                        <p:anim calcmode="lin" valueType="num">
                                          <p:cBhvr additive="base">
                                            <p:cTn id="54" dur="750" fill="hold"/>
                                            <p:tgtEl>
                                              <p:spTgt spid="4">
                                                <p:graphicEl>
                                                  <a:dgm id="{2F33AE40-8FC3-4266-9ACA-03DB2ACE82DD}"/>
                                                </p:graphicEl>
                                              </p:spTgt>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
                                                <p:graphicEl>
                                                  <a:dgm id="{0C085BC8-D924-4A8B-B281-F358079E3747}"/>
                                                </p:graphicEl>
                                              </p:spTgt>
                                            </p:tgtEl>
                                            <p:attrNameLst>
                                              <p:attrName>style.visibility</p:attrName>
                                            </p:attrNameLst>
                                          </p:cBhvr>
                                          <p:to>
                                            <p:strVal val="visible"/>
                                          </p:to>
                                        </p:set>
                                        <p:anim calcmode="lin" valueType="num">
                                          <p:cBhvr additive="base">
                                            <p:cTn id="57" dur="750" fill="hold"/>
                                            <p:tgtEl>
                                              <p:spTgt spid="4">
                                                <p:graphicEl>
                                                  <a:dgm id="{0C085BC8-D924-4A8B-B281-F358079E3747}"/>
                                                </p:graphicEl>
                                              </p:spTgt>
                                            </p:tgtEl>
                                            <p:attrNameLst>
                                              <p:attrName>ppt_x</p:attrName>
                                            </p:attrNameLst>
                                          </p:cBhvr>
                                          <p:tavLst>
                                            <p:tav tm="0">
                                              <p:val>
                                                <p:strVal val="1+#ppt_w/2"/>
                                              </p:val>
                                            </p:tav>
                                            <p:tav tm="100000">
                                              <p:val>
                                                <p:strVal val="#ppt_x"/>
                                              </p:val>
                                            </p:tav>
                                          </p:tavLst>
                                        </p:anim>
                                        <p:anim calcmode="lin" valueType="num">
                                          <p:cBhvr additive="base">
                                            <p:cTn id="58" dur="750" fill="hold"/>
                                            <p:tgtEl>
                                              <p:spTgt spid="4">
                                                <p:graphicEl>
                                                  <a:dgm id="{0C085BC8-D924-4A8B-B281-F358079E3747}"/>
                                                </p:graphicEl>
                                              </p:spTgt>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
                                                <p:graphicEl>
                                                  <a:dgm id="{B68D9586-4C1F-41D6-A176-6BF6734B5BAD}"/>
                                                </p:graphicEl>
                                              </p:spTgt>
                                            </p:tgtEl>
                                            <p:attrNameLst>
                                              <p:attrName>style.visibility</p:attrName>
                                            </p:attrNameLst>
                                          </p:cBhvr>
                                          <p:to>
                                            <p:strVal val="visible"/>
                                          </p:to>
                                        </p:set>
                                        <p:anim calcmode="lin" valueType="num">
                                          <p:cBhvr additive="base">
                                            <p:cTn id="61" dur="750" fill="hold"/>
                                            <p:tgtEl>
                                              <p:spTgt spid="4">
                                                <p:graphicEl>
                                                  <a:dgm id="{B68D9586-4C1F-41D6-A176-6BF6734B5BAD}"/>
                                                </p:graphic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4">
                                                <p:graphicEl>
                                                  <a:dgm id="{B68D9586-4C1F-41D6-A176-6BF6734B5BAD}"/>
                                                </p:graphicEl>
                                              </p:spTgt>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
                                                <p:graphicEl>
                                                  <a:dgm id="{11259116-6D55-49F8-9F79-A96B88E9CE11}"/>
                                                </p:graphicEl>
                                              </p:spTgt>
                                            </p:tgtEl>
                                            <p:attrNameLst>
                                              <p:attrName>style.visibility</p:attrName>
                                            </p:attrNameLst>
                                          </p:cBhvr>
                                          <p:to>
                                            <p:strVal val="visible"/>
                                          </p:to>
                                        </p:set>
                                        <p:anim calcmode="lin" valueType="num">
                                          <p:cBhvr additive="base">
                                            <p:cTn id="65" dur="750" fill="hold"/>
                                            <p:tgtEl>
                                              <p:spTgt spid="4">
                                                <p:graphicEl>
                                                  <a:dgm id="{11259116-6D55-49F8-9F79-A96B88E9CE11}"/>
                                                </p:graphicEl>
                                              </p:spTgt>
                                            </p:tgtEl>
                                            <p:attrNameLst>
                                              <p:attrName>ppt_x</p:attrName>
                                            </p:attrNameLst>
                                          </p:cBhvr>
                                          <p:tavLst>
                                            <p:tav tm="0">
                                              <p:val>
                                                <p:strVal val="1+#ppt_w/2"/>
                                              </p:val>
                                            </p:tav>
                                            <p:tav tm="100000">
                                              <p:val>
                                                <p:strVal val="#ppt_x"/>
                                              </p:val>
                                            </p:tav>
                                          </p:tavLst>
                                        </p:anim>
                                        <p:anim calcmode="lin" valueType="num">
                                          <p:cBhvr additive="base">
                                            <p:cTn id="66" dur="750" fill="hold"/>
                                            <p:tgtEl>
                                              <p:spTgt spid="4">
                                                <p:graphicEl>
                                                  <a:dgm id="{11259116-6D55-49F8-9F79-A96B88E9CE11}"/>
                                                </p:graphicEl>
                                              </p:spTgt>
                                            </p:tgtEl>
                                            <p:attrNameLst>
                                              <p:attrName>ppt_y</p:attrName>
                                            </p:attrNameLst>
                                          </p:cBhvr>
                                          <p:tavLst>
                                            <p:tav tm="0">
                                              <p:val>
                                                <p:strVal val="1+#ppt_h/2"/>
                                              </p:val>
                                            </p:tav>
                                            <p:tav tm="100000">
                                              <p:val>
                                                <p:strVal val="#ppt_y"/>
                                              </p:val>
                                            </p:tav>
                                          </p:tavLst>
                                        </p:anim>
                                      </p:childTnLst>
                                    </p:cTn>
                                  </p:par>
                                </p:childTnLst>
                              </p:cTn>
                            </p:par>
                            <p:par>
                              <p:cTn id="67" fill="hold">
                                <p:stCondLst>
                                  <p:cond delay="2250"/>
                                </p:stCondLst>
                                <p:childTnLst>
                                  <p:par>
                                    <p:cTn id="68" presetID="2" presetClass="entr" presetSubtype="6" fill="hold" grpId="0" nodeType="afterEffect">
                                      <p:stCondLst>
                                        <p:cond delay="0"/>
                                      </p:stCondLst>
                                      <p:childTnLst>
                                        <p:set>
                                          <p:cBhvr>
                                            <p:cTn id="69" dur="1" fill="hold">
                                              <p:stCondLst>
                                                <p:cond delay="0"/>
                                              </p:stCondLst>
                                            </p:cTn>
                                            <p:tgtEl>
                                              <p:spTgt spid="4">
                                                <p:graphicEl>
                                                  <a:dgm id="{3162B57E-35F1-4E4E-BDE7-1E94A74EFB21}"/>
                                                </p:graphicEl>
                                              </p:spTgt>
                                            </p:tgtEl>
                                            <p:attrNameLst>
                                              <p:attrName>style.visibility</p:attrName>
                                            </p:attrNameLst>
                                          </p:cBhvr>
                                          <p:to>
                                            <p:strVal val="visible"/>
                                          </p:to>
                                        </p:set>
                                        <p:anim calcmode="lin" valueType="num">
                                          <p:cBhvr additive="base">
                                            <p:cTn id="70" dur="750" fill="hold"/>
                                            <p:tgtEl>
                                              <p:spTgt spid="4">
                                                <p:graphicEl>
                                                  <a:dgm id="{3162B57E-35F1-4E4E-BDE7-1E94A74EFB21}"/>
                                                </p:graphicEl>
                                              </p:spTgt>
                                            </p:tgtEl>
                                            <p:attrNameLst>
                                              <p:attrName>ppt_x</p:attrName>
                                            </p:attrNameLst>
                                          </p:cBhvr>
                                          <p:tavLst>
                                            <p:tav tm="0">
                                              <p:val>
                                                <p:strVal val="1+#ppt_w/2"/>
                                              </p:val>
                                            </p:tav>
                                            <p:tav tm="100000">
                                              <p:val>
                                                <p:strVal val="#ppt_x"/>
                                              </p:val>
                                            </p:tav>
                                          </p:tavLst>
                                        </p:anim>
                                        <p:anim calcmode="lin" valueType="num">
                                          <p:cBhvr additive="base">
                                            <p:cTn id="71" dur="750" fill="hold"/>
                                            <p:tgtEl>
                                              <p:spTgt spid="4">
                                                <p:graphicEl>
                                                  <a:dgm id="{3162B57E-35F1-4E4E-BDE7-1E94A74EFB21}"/>
                                                </p:graphicEl>
                                              </p:spTgt>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0"/>
                                      </p:stCondLst>
                                      <p:childTnLst>
                                        <p:set>
                                          <p:cBhvr>
                                            <p:cTn id="73" dur="1" fill="hold">
                                              <p:stCondLst>
                                                <p:cond delay="0"/>
                                              </p:stCondLst>
                                            </p:cTn>
                                            <p:tgtEl>
                                              <p:spTgt spid="4">
                                                <p:graphicEl>
                                                  <a:dgm id="{A8C072D5-7500-481E-89C1-662CD3F89B25}"/>
                                                </p:graphicEl>
                                              </p:spTgt>
                                            </p:tgtEl>
                                            <p:attrNameLst>
                                              <p:attrName>style.visibility</p:attrName>
                                            </p:attrNameLst>
                                          </p:cBhvr>
                                          <p:to>
                                            <p:strVal val="visible"/>
                                          </p:to>
                                        </p:set>
                                        <p:anim calcmode="lin" valueType="num">
                                          <p:cBhvr additive="base">
                                            <p:cTn id="74" dur="750" fill="hold"/>
                                            <p:tgtEl>
                                              <p:spTgt spid="4">
                                                <p:graphicEl>
                                                  <a:dgm id="{A8C072D5-7500-481E-89C1-662CD3F89B25}"/>
                                                </p:graphicEl>
                                              </p:spTgt>
                                            </p:tgtEl>
                                            <p:attrNameLst>
                                              <p:attrName>ppt_x</p:attrName>
                                            </p:attrNameLst>
                                          </p:cBhvr>
                                          <p:tavLst>
                                            <p:tav tm="0">
                                              <p:val>
                                                <p:strVal val="1+#ppt_w/2"/>
                                              </p:val>
                                            </p:tav>
                                            <p:tav tm="100000">
                                              <p:val>
                                                <p:strVal val="#ppt_x"/>
                                              </p:val>
                                            </p:tav>
                                          </p:tavLst>
                                        </p:anim>
                                        <p:anim calcmode="lin" valueType="num">
                                          <p:cBhvr additive="base">
                                            <p:cTn id="75" dur="750" fill="hold"/>
                                            <p:tgtEl>
                                              <p:spTgt spid="4">
                                                <p:graphicEl>
                                                  <a:dgm id="{A8C072D5-7500-481E-89C1-662CD3F89B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4300"/>
            <a:ext cx="4572000" cy="5486400"/>
          </a:xfrm>
        </p:spPr>
        <p:txBody>
          <a:bodyPr>
            <a:normAutofit/>
          </a:bodyPr>
          <a:lstStyle/>
          <a:p>
            <a:pPr marL="152394" lvl="1"/>
            <a:r>
              <a:rPr lang="en-US" sz="1800" dirty="0"/>
              <a:t>Improve API </a:t>
            </a:r>
            <a:r>
              <a:rPr lang="en-US" sz="1800" dirty="0" smtClean="0"/>
              <a:t>documentation</a:t>
            </a:r>
          </a:p>
          <a:p>
            <a:r>
              <a:rPr lang="en-US" sz="1800" dirty="0" smtClean="0"/>
              <a:t>Design Wiretap as a reusable module</a:t>
            </a:r>
          </a:p>
          <a:p>
            <a:pPr lvl="1"/>
            <a:r>
              <a:rPr lang="en-US" sz="1400" dirty="0" smtClean="0"/>
              <a:t>Lessen dependencies on external modules, mainly the </a:t>
            </a:r>
            <a:r>
              <a:rPr lang="en-US" sz="1400" dirty="0" err="1" smtClean="0"/>
              <a:t>libwsutil</a:t>
            </a:r>
            <a:r>
              <a:rPr lang="en-US" sz="1400" dirty="0" smtClean="0"/>
              <a:t> branch</a:t>
            </a:r>
          </a:p>
          <a:p>
            <a:pPr lvl="1"/>
            <a:r>
              <a:rPr lang="en-US" sz="1400" dirty="0" smtClean="0"/>
              <a:t>Improve API consistency</a:t>
            </a:r>
          </a:p>
          <a:p>
            <a:pPr lvl="2"/>
            <a:r>
              <a:rPr lang="en-US" sz="1400" dirty="0" smtClean="0"/>
              <a:t>Some functions return strings that are dynamic and must be freed or a memory leak will occur, while others return strings are static and must not be freed. There is no way to tell how a string should be handled without diving into the code.</a:t>
            </a:r>
          </a:p>
          <a:p>
            <a:pPr lvl="2"/>
            <a:r>
              <a:rPr lang="en-US" sz="1400" dirty="0" smtClean="0"/>
              <a:t>Use Glib types everywhere</a:t>
            </a:r>
          </a:p>
          <a:p>
            <a:r>
              <a:rPr lang="en-US" sz="1800" dirty="0" smtClean="0"/>
              <a:t>Improve source code organization</a:t>
            </a:r>
          </a:p>
          <a:p>
            <a:pPr lvl="1"/>
            <a:r>
              <a:rPr lang="en-US" sz="1400" dirty="0"/>
              <a:t>Nearly the entire API is declared in </a:t>
            </a:r>
            <a:r>
              <a:rPr lang="en-US" sz="1400" dirty="0" err="1"/>
              <a:t>wtap.h</a:t>
            </a:r>
            <a:r>
              <a:rPr lang="en-US" sz="1400" dirty="0"/>
              <a:t>, but some is implemented in </a:t>
            </a:r>
            <a:r>
              <a:rPr lang="en-US" sz="1400" dirty="0" err="1"/>
              <a:t>wtap.c</a:t>
            </a:r>
            <a:r>
              <a:rPr lang="en-US" sz="1400" dirty="0"/>
              <a:t> and some in </a:t>
            </a:r>
            <a:r>
              <a:rPr lang="en-US" sz="1400" dirty="0" err="1"/>
              <a:t>file_access.c</a:t>
            </a:r>
            <a:endParaRPr lang="en-US" sz="1400" dirty="0"/>
          </a:p>
          <a:p>
            <a:pPr lvl="1"/>
            <a:r>
              <a:rPr lang="en-US" sz="1400" dirty="0" smtClean="0"/>
              <a:t>The API should also be organized into logical regions with their own headers and implementation files, much like how each </a:t>
            </a:r>
            <a:r>
              <a:rPr lang="en-US" sz="1400" dirty="0"/>
              <a:t>file format is </a:t>
            </a:r>
            <a:r>
              <a:rPr lang="en-US" sz="1400" dirty="0" smtClean="0"/>
              <a:t>treated</a:t>
            </a:r>
            <a:endParaRPr lang="en-US" sz="1400" dirty="0"/>
          </a:p>
        </p:txBody>
      </p:sp>
      <p:sp>
        <p:nvSpPr>
          <p:cNvPr id="3" name="Title 2"/>
          <p:cNvSpPr>
            <a:spLocks noGrp="1"/>
          </p:cNvSpPr>
          <p:nvPr>
            <p:ph type="title"/>
          </p:nvPr>
        </p:nvSpPr>
        <p:spPr>
          <a:xfrm>
            <a:off x="5486400" y="114300"/>
            <a:ext cx="2743200" cy="5105400"/>
          </a:xfrm>
        </p:spPr>
        <p:txBody>
          <a:bodyPr/>
          <a:lstStyle/>
          <a:p>
            <a:pPr algn="ctr"/>
            <a:r>
              <a:rPr lang="en-US" dirty="0" smtClean="0"/>
              <a:t>Wiretap Wish List</a:t>
            </a:r>
            <a:endParaRPr lang="en-US" dirty="0"/>
          </a:p>
        </p:txBody>
      </p:sp>
    </p:spTree>
    <p:extLst>
      <p:ext uri="{BB962C8B-B14F-4D97-AF65-F5344CB8AC3E}">
        <p14:creationId xmlns:p14="http://schemas.microsoft.com/office/powerpoint/2010/main" val="158687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3376384"/>
              </p:ext>
            </p:extLst>
          </p:nvPr>
        </p:nvGraphicFramePr>
        <p:xfrm>
          <a:off x="914400" y="342900"/>
          <a:ext cx="457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486400" y="114300"/>
            <a:ext cx="2743200" cy="1841503"/>
          </a:xfrm>
        </p:spPr>
        <p:txBody>
          <a:bodyPr/>
          <a:lstStyle/>
          <a:p>
            <a:pPr algn="ctr"/>
            <a:r>
              <a:rPr lang="en-US" dirty="0" smtClean="0"/>
              <a:t>Super </a:t>
            </a:r>
            <a:r>
              <a:rPr lang="en-US" dirty="0" err="1" smtClean="0"/>
              <a:t>Deduper’s</a:t>
            </a:r>
            <a:r>
              <a:rPr lang="en-US" dirty="0"/>
              <a:t/>
            </a:r>
            <a:br>
              <a:rPr lang="en-US" dirty="0"/>
            </a:br>
            <a:r>
              <a:rPr lang="en-US" dirty="0" smtClean="0"/>
              <a:t>Architecture</a:t>
            </a:r>
            <a:endParaRPr lang="en-US" dirty="0"/>
          </a:p>
        </p:txBody>
      </p:sp>
      <p:pic>
        <p:nvPicPr>
          <p:cNvPr id="12" name="Picture 1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67000" y="4748433"/>
            <a:ext cx="1143000" cy="788276"/>
          </a:xfrm>
          <a:prstGeom prst="rect">
            <a:avLst/>
          </a:prstGeom>
          <a:effectLst/>
          <a:scene3d>
            <a:camera prst="isometricOffAxis2Left"/>
            <a:lightRig rig="threePt" dir="t"/>
          </a:scene3d>
        </p:spPr>
      </p:pic>
    </p:spTree>
    <p:extLst>
      <p:ext uri="{BB962C8B-B14F-4D97-AF65-F5344CB8AC3E}">
        <p14:creationId xmlns:p14="http://schemas.microsoft.com/office/powerpoint/2010/main" val="9465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1" nodeType="clickEffect">
                                  <p:stCondLst>
                                    <p:cond delay="0"/>
                                  </p:stCondLst>
                                  <p:childTnLst>
                                    <p:animClr clrSpc="rgb" dir="cw">
                                      <p:cBhvr override="childStyle">
                                        <p:cTn id="6" dur="500" fill="hold"/>
                                        <p:tgtEl>
                                          <p:spTgt spid="4">
                                            <p:graphicEl>
                                              <a:dgm id="{1D6D4622-90D4-41BF-BBFF-D054E87409F9}"/>
                                            </p:graphicEl>
                                          </p:spTgt>
                                        </p:tgtEl>
                                        <p:attrNameLst>
                                          <p:attrName>style.color</p:attrName>
                                        </p:attrNameLst>
                                      </p:cBhvr>
                                      <p:to>
                                        <a:srgbClr val="98C723"/>
                                      </p:to>
                                    </p:animClr>
                                    <p:animClr clrSpc="rgb" dir="cw">
                                      <p:cBhvr>
                                        <p:cTn id="7" dur="500" fill="hold"/>
                                        <p:tgtEl>
                                          <p:spTgt spid="4">
                                            <p:graphicEl>
                                              <a:dgm id="{1D6D4622-90D4-41BF-BBFF-D054E87409F9}"/>
                                            </p:graphicEl>
                                          </p:spTgt>
                                        </p:tgtEl>
                                        <p:attrNameLst>
                                          <p:attrName>fillcolor</p:attrName>
                                        </p:attrNameLst>
                                      </p:cBhvr>
                                      <p:to>
                                        <a:srgbClr val="98C723"/>
                                      </p:to>
                                    </p:animClr>
                                    <p:set>
                                      <p:cBhvr>
                                        <p:cTn id="8" dur="500" fill="hold"/>
                                        <p:tgtEl>
                                          <p:spTgt spid="4">
                                            <p:graphicEl>
                                              <a:dgm id="{1D6D4622-90D4-41BF-BBFF-D054E87409F9}"/>
                                            </p:graphicEl>
                                          </p:spTgt>
                                        </p:tgtEl>
                                        <p:attrNameLst>
                                          <p:attrName>fill.type</p:attrName>
                                        </p:attrNameLst>
                                      </p:cBhvr>
                                      <p:to>
                                        <p:strVal val="solid"/>
                                      </p:to>
                                    </p:set>
                                    <p:set>
                                      <p:cBhvr>
                                        <p:cTn id="9" dur="500" fill="hold"/>
                                        <p:tgtEl>
                                          <p:spTgt spid="4">
                                            <p:graphicEl>
                                              <a:dgm id="{1D6D4622-90D4-41BF-BBFF-D054E87409F9}"/>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lvlAtOnc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686300"/>
            <a:ext cx="7315200" cy="914400"/>
          </a:xfrm>
        </p:spPr>
        <p:txBody>
          <a:bodyPr/>
          <a:lstStyle/>
          <a:p>
            <a:r>
              <a:rPr lang="en-US" dirty="0" smtClean="0"/>
              <a:t>Wiretap API Interop Declarations</a:t>
            </a:r>
            <a:endParaRPr lang="en-US" dirty="0"/>
          </a:p>
        </p:txBody>
      </p:sp>
      <p:pic>
        <p:nvPicPr>
          <p:cNvPr id="6" name="Picture 5"/>
          <p:cNvPicPr>
            <a:picLocks noChangeAspect="1"/>
          </p:cNvPicPr>
          <p:nvPr/>
        </p:nvPicPr>
        <p:blipFill>
          <a:blip r:embed="rId3"/>
          <a:stretch>
            <a:fillRect/>
          </a:stretch>
        </p:blipFill>
        <p:spPr>
          <a:xfrm>
            <a:off x="0" y="1028700"/>
            <a:ext cx="8810625" cy="3095625"/>
          </a:xfrm>
          <a:prstGeom prst="rect">
            <a:avLst/>
          </a:prstGeom>
        </p:spPr>
      </p:pic>
      <p:sp>
        <p:nvSpPr>
          <p:cNvPr id="8" name="Rectangle 7"/>
          <p:cNvSpPr/>
          <p:nvPr/>
        </p:nvSpPr>
        <p:spPr>
          <a:xfrm>
            <a:off x="0" y="1943099"/>
            <a:ext cx="8810625" cy="218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73050" y="2085975"/>
            <a:ext cx="3257550" cy="314325"/>
          </a:xfrm>
          <a:prstGeom prst="rect">
            <a:avLst/>
          </a:prstGeom>
        </p:spPr>
      </p:pic>
    </p:spTree>
    <p:extLst>
      <p:ext uri="{BB962C8B-B14F-4D97-AF65-F5344CB8AC3E}">
        <p14:creationId xmlns:p14="http://schemas.microsoft.com/office/powerpoint/2010/main" val="3928182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686300"/>
            <a:ext cx="7315200" cy="914400"/>
          </a:xfrm>
        </p:spPr>
        <p:txBody>
          <a:bodyPr/>
          <a:lstStyle/>
          <a:p>
            <a:r>
              <a:rPr lang="en-US" dirty="0" smtClean="0"/>
              <a:t>Sample C# Method Using Wiretap .NET Wrapper</a:t>
            </a:r>
            <a:endParaRPr lang="en-US" dirty="0"/>
          </a:p>
        </p:txBody>
      </p:sp>
      <p:pic>
        <p:nvPicPr>
          <p:cNvPr id="5" name="Picture 4"/>
          <p:cNvPicPr>
            <a:picLocks noChangeAspect="1"/>
          </p:cNvPicPr>
          <p:nvPr/>
        </p:nvPicPr>
        <p:blipFill>
          <a:blip r:embed="rId2"/>
          <a:stretch>
            <a:fillRect/>
          </a:stretch>
        </p:blipFill>
        <p:spPr>
          <a:xfrm>
            <a:off x="952500" y="1028700"/>
            <a:ext cx="7077075" cy="2647950"/>
          </a:xfrm>
          <a:prstGeom prst="rect">
            <a:avLst/>
          </a:prstGeom>
        </p:spPr>
      </p:pic>
    </p:spTree>
    <p:extLst>
      <p:ext uri="{BB962C8B-B14F-4D97-AF65-F5344CB8AC3E}">
        <p14:creationId xmlns:p14="http://schemas.microsoft.com/office/powerpoint/2010/main" val="135729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91213200"/>
              </p:ext>
            </p:extLst>
          </p:nvPr>
        </p:nvGraphicFramePr>
        <p:xfrm>
          <a:off x="914400" y="342900"/>
          <a:ext cx="457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486400" y="114300"/>
            <a:ext cx="2743200" cy="1841503"/>
          </a:xfrm>
        </p:spPr>
        <p:txBody>
          <a:bodyPr/>
          <a:lstStyle/>
          <a:p>
            <a:pPr algn="ctr"/>
            <a:r>
              <a:rPr lang="en-US" dirty="0" smtClean="0"/>
              <a:t>Super </a:t>
            </a:r>
            <a:r>
              <a:rPr lang="en-US" dirty="0" err="1" smtClean="0"/>
              <a:t>Deduper’s</a:t>
            </a:r>
            <a:r>
              <a:rPr lang="en-US" dirty="0"/>
              <a:t/>
            </a:r>
            <a:br>
              <a:rPr lang="en-US" dirty="0"/>
            </a:br>
            <a:r>
              <a:rPr lang="en-US" dirty="0" smtClean="0"/>
              <a:t>Architecture</a:t>
            </a:r>
            <a:endParaRPr lang="en-US" dirty="0"/>
          </a:p>
        </p:txBody>
      </p:sp>
      <p:pic>
        <p:nvPicPr>
          <p:cNvPr id="12" name="Picture 1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67000" y="4748433"/>
            <a:ext cx="1143000" cy="788276"/>
          </a:xfrm>
          <a:prstGeom prst="rect">
            <a:avLst/>
          </a:prstGeom>
          <a:effectLst/>
          <a:scene3d>
            <a:camera prst="isometricOffAxis2Left"/>
            <a:lightRig rig="threePt" dir="t"/>
          </a:scene3d>
        </p:spPr>
      </p:pic>
    </p:spTree>
    <p:extLst>
      <p:ext uri="{BB962C8B-B14F-4D97-AF65-F5344CB8AC3E}">
        <p14:creationId xmlns:p14="http://schemas.microsoft.com/office/powerpoint/2010/main" val="348989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1" nodeType="clickEffect">
                                  <p:stCondLst>
                                    <p:cond delay="0"/>
                                  </p:stCondLst>
                                  <p:childTnLst>
                                    <p:animClr clrSpc="rgb" dir="cw">
                                      <p:cBhvr override="childStyle">
                                        <p:cTn id="6" dur="500" fill="hold"/>
                                        <p:tgtEl>
                                          <p:spTgt spid="4">
                                            <p:graphicEl>
                                              <a:dgm id="{E2A863C4-E020-4EE7-85C2-1BE6FC1F6753}"/>
                                            </p:graphicEl>
                                          </p:spTgt>
                                        </p:tgtEl>
                                        <p:attrNameLst>
                                          <p:attrName>style.color</p:attrName>
                                        </p:attrNameLst>
                                      </p:cBhvr>
                                      <p:to>
                                        <a:srgbClr val="98C723"/>
                                      </p:to>
                                    </p:animClr>
                                    <p:animClr clrSpc="rgb" dir="cw">
                                      <p:cBhvr>
                                        <p:cTn id="7" dur="500" fill="hold"/>
                                        <p:tgtEl>
                                          <p:spTgt spid="4">
                                            <p:graphicEl>
                                              <a:dgm id="{E2A863C4-E020-4EE7-85C2-1BE6FC1F6753}"/>
                                            </p:graphicEl>
                                          </p:spTgt>
                                        </p:tgtEl>
                                        <p:attrNameLst>
                                          <p:attrName>fillcolor</p:attrName>
                                        </p:attrNameLst>
                                      </p:cBhvr>
                                      <p:to>
                                        <a:srgbClr val="98C723"/>
                                      </p:to>
                                    </p:animClr>
                                    <p:set>
                                      <p:cBhvr>
                                        <p:cTn id="8" dur="500" fill="hold"/>
                                        <p:tgtEl>
                                          <p:spTgt spid="4">
                                            <p:graphicEl>
                                              <a:dgm id="{E2A863C4-E020-4EE7-85C2-1BE6FC1F6753}"/>
                                            </p:graphicEl>
                                          </p:spTgt>
                                        </p:tgtEl>
                                        <p:attrNameLst>
                                          <p:attrName>fill.type</p:attrName>
                                        </p:attrNameLst>
                                      </p:cBhvr>
                                      <p:to>
                                        <p:strVal val="solid"/>
                                      </p:to>
                                    </p:set>
                                    <p:set>
                                      <p:cBhvr>
                                        <p:cTn id="9" dur="500" fill="hold"/>
                                        <p:tgtEl>
                                          <p:spTgt spid="4">
                                            <p:graphicEl>
                                              <a:dgm id="{E2A863C4-E020-4EE7-85C2-1BE6FC1F6753}"/>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lvlAtOnc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6096000" cy="571500"/>
          </a:xfrm>
        </p:spPr>
        <p:txBody>
          <a:bodyPr/>
          <a:lstStyle/>
          <a:p>
            <a:pPr algn="ctr"/>
            <a:r>
              <a:rPr lang="en-US" dirty="0" smtClean="0"/>
              <a:t>How Duplicate Detection Works</a:t>
            </a:r>
            <a:endParaRPr lang="en-US" dirty="0"/>
          </a:p>
        </p:txBody>
      </p:sp>
      <p:sp>
        <p:nvSpPr>
          <p:cNvPr id="18" name="Packet A"/>
          <p:cNvSpPr/>
          <p:nvPr/>
        </p:nvSpPr>
        <p:spPr>
          <a:xfrm>
            <a:off x="4286250" y="1874391"/>
            <a:ext cx="571500" cy="190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75" dirty="0"/>
              <a:t>Packet A</a:t>
            </a:r>
          </a:p>
        </p:txBody>
      </p:sp>
      <p:sp>
        <p:nvSpPr>
          <p:cNvPr id="4" name="Rectangle 3"/>
          <p:cNvSpPr/>
          <p:nvPr/>
        </p:nvSpPr>
        <p:spPr>
          <a:xfrm>
            <a:off x="1778000" y="2142838"/>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19" name="Rectangle 18"/>
          <p:cNvSpPr/>
          <p:nvPr/>
        </p:nvSpPr>
        <p:spPr>
          <a:xfrm rot="1800000">
            <a:off x="2363494" y="2298473"/>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0" name="Rectangle 19"/>
          <p:cNvSpPr/>
          <p:nvPr/>
        </p:nvSpPr>
        <p:spPr>
          <a:xfrm rot="3600000">
            <a:off x="2789892" y="2725916"/>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2" name="Rectangle 21"/>
          <p:cNvSpPr/>
          <p:nvPr/>
        </p:nvSpPr>
        <p:spPr>
          <a:xfrm flipV="1">
            <a:off x="1778000" y="4463444"/>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3" name="Rectangle 22"/>
          <p:cNvSpPr/>
          <p:nvPr/>
        </p:nvSpPr>
        <p:spPr>
          <a:xfrm rot="19800000" flipV="1">
            <a:off x="2363494" y="4307809"/>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4" name="Rectangle 23"/>
          <p:cNvSpPr/>
          <p:nvPr/>
        </p:nvSpPr>
        <p:spPr>
          <a:xfrm rot="18000000" flipV="1">
            <a:off x="2789892" y="3880366"/>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5" name="Rectangle 24"/>
          <p:cNvSpPr/>
          <p:nvPr/>
        </p:nvSpPr>
        <p:spPr>
          <a:xfrm rot="16200000" flipV="1">
            <a:off x="2943753" y="3303141"/>
            <a:ext cx="5715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grpSp>
        <p:nvGrpSpPr>
          <p:cNvPr id="30" name="Group 29"/>
          <p:cNvGrpSpPr/>
          <p:nvPr/>
        </p:nvGrpSpPr>
        <p:grpSpPr>
          <a:xfrm rot="3600000">
            <a:off x="1479309" y="2174587"/>
            <a:ext cx="63500" cy="317500"/>
            <a:chOff x="838200" y="4039345"/>
            <a:chExt cx="76200" cy="381000"/>
          </a:xfrm>
        </p:grpSpPr>
        <p:sp>
          <p:nvSpPr>
            <p:cNvPr id="27" name="Oval 26"/>
            <p:cNvSpPr/>
            <p:nvPr/>
          </p:nvSpPr>
          <p:spPr>
            <a:xfrm>
              <a:off x="838200" y="4039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8" name="Oval 27"/>
            <p:cNvSpPr/>
            <p:nvPr/>
          </p:nvSpPr>
          <p:spPr>
            <a:xfrm>
              <a:off x="838200" y="41917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29" name="Oval 28"/>
            <p:cNvSpPr/>
            <p:nvPr/>
          </p:nvSpPr>
          <p:spPr>
            <a:xfrm>
              <a:off x="838200" y="43441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grpSp>
      <p:grpSp>
        <p:nvGrpSpPr>
          <p:cNvPr id="31" name="Group 30"/>
          <p:cNvGrpSpPr/>
          <p:nvPr/>
        </p:nvGrpSpPr>
        <p:grpSpPr>
          <a:xfrm rot="18000000">
            <a:off x="1519567" y="4344559"/>
            <a:ext cx="63500" cy="317500"/>
            <a:chOff x="838200" y="4039345"/>
            <a:chExt cx="76200" cy="381000"/>
          </a:xfrm>
        </p:grpSpPr>
        <p:sp>
          <p:nvSpPr>
            <p:cNvPr id="32" name="Oval 31"/>
            <p:cNvSpPr/>
            <p:nvPr/>
          </p:nvSpPr>
          <p:spPr>
            <a:xfrm>
              <a:off x="838200" y="40393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33" name="Oval 32"/>
            <p:cNvSpPr/>
            <p:nvPr/>
          </p:nvSpPr>
          <p:spPr>
            <a:xfrm>
              <a:off x="838200" y="41917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sp>
          <p:nvSpPr>
            <p:cNvPr id="34" name="Oval 33"/>
            <p:cNvSpPr/>
            <p:nvPr/>
          </p:nvSpPr>
          <p:spPr>
            <a:xfrm>
              <a:off x="838200" y="434414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p>
          </p:txBody>
        </p:sp>
      </p:grpSp>
      <p:sp>
        <p:nvSpPr>
          <p:cNvPr id="5" name="Rectangle 4"/>
          <p:cNvSpPr/>
          <p:nvPr/>
        </p:nvSpPr>
        <p:spPr>
          <a:xfrm>
            <a:off x="6667500" y="18743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0</a:t>
            </a:r>
          </a:p>
        </p:txBody>
      </p:sp>
      <p:sp>
        <p:nvSpPr>
          <p:cNvPr id="6" name="Rectangle 5"/>
          <p:cNvSpPr/>
          <p:nvPr/>
        </p:nvSpPr>
        <p:spPr>
          <a:xfrm>
            <a:off x="6667500" y="20648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1</a:t>
            </a:r>
          </a:p>
        </p:txBody>
      </p:sp>
      <p:sp>
        <p:nvSpPr>
          <p:cNvPr id="7" name="Rectangle 6"/>
          <p:cNvSpPr/>
          <p:nvPr/>
        </p:nvSpPr>
        <p:spPr>
          <a:xfrm>
            <a:off x="6667500" y="22553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2</a:t>
            </a:r>
          </a:p>
        </p:txBody>
      </p:sp>
      <p:sp>
        <p:nvSpPr>
          <p:cNvPr id="41" name="Rectangle 40"/>
          <p:cNvSpPr/>
          <p:nvPr/>
        </p:nvSpPr>
        <p:spPr>
          <a:xfrm>
            <a:off x="6667500" y="24458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a:t>
            </a:r>
          </a:p>
        </p:txBody>
      </p:sp>
      <p:sp>
        <p:nvSpPr>
          <p:cNvPr id="42" name="Rectangle 41"/>
          <p:cNvSpPr/>
          <p:nvPr/>
        </p:nvSpPr>
        <p:spPr>
          <a:xfrm>
            <a:off x="6667500" y="26363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3" name="Rectangle 42"/>
          <p:cNvSpPr/>
          <p:nvPr/>
        </p:nvSpPr>
        <p:spPr>
          <a:xfrm>
            <a:off x="6667500" y="28268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4" name="Rectangle 43"/>
          <p:cNvSpPr/>
          <p:nvPr/>
        </p:nvSpPr>
        <p:spPr>
          <a:xfrm>
            <a:off x="6667500" y="30173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5" name="Rectangle 44"/>
          <p:cNvSpPr/>
          <p:nvPr/>
        </p:nvSpPr>
        <p:spPr>
          <a:xfrm>
            <a:off x="6667500" y="3207891"/>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6" name="Rectangle 45"/>
          <p:cNvSpPr/>
          <p:nvPr/>
        </p:nvSpPr>
        <p:spPr>
          <a:xfrm>
            <a:off x="6667500" y="3400062"/>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7" name="Rectangle 46"/>
          <p:cNvSpPr/>
          <p:nvPr/>
        </p:nvSpPr>
        <p:spPr>
          <a:xfrm>
            <a:off x="6667500" y="3592233"/>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8" name="Rectangle 47"/>
          <p:cNvSpPr/>
          <p:nvPr/>
        </p:nvSpPr>
        <p:spPr>
          <a:xfrm>
            <a:off x="6667500" y="3784403"/>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49" name="Rectangle 48"/>
          <p:cNvSpPr/>
          <p:nvPr/>
        </p:nvSpPr>
        <p:spPr>
          <a:xfrm>
            <a:off x="6667500" y="3976574"/>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50" name="Rectangle 49"/>
          <p:cNvSpPr/>
          <p:nvPr/>
        </p:nvSpPr>
        <p:spPr>
          <a:xfrm>
            <a:off x="6667500" y="4168745"/>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51" name="Rectangle 50"/>
          <p:cNvSpPr/>
          <p:nvPr/>
        </p:nvSpPr>
        <p:spPr>
          <a:xfrm>
            <a:off x="6667500" y="4360916"/>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a:t>
            </a:r>
          </a:p>
        </p:txBody>
      </p:sp>
      <p:sp>
        <p:nvSpPr>
          <p:cNvPr id="52" name="Rectangle 51"/>
          <p:cNvSpPr/>
          <p:nvPr/>
        </p:nvSpPr>
        <p:spPr>
          <a:xfrm>
            <a:off x="6667500" y="4553087"/>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75" dirty="0"/>
              <a:t>65535</a:t>
            </a:r>
          </a:p>
        </p:txBody>
      </p:sp>
      <p:sp>
        <p:nvSpPr>
          <p:cNvPr id="87" name="Rectangle 86"/>
          <p:cNvSpPr/>
          <p:nvPr/>
        </p:nvSpPr>
        <p:spPr>
          <a:xfrm>
            <a:off x="5778500" y="2642039"/>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89" name="Packet D Hash Reference"/>
          <p:cNvSpPr/>
          <p:nvPr/>
        </p:nvSpPr>
        <p:spPr>
          <a:xfrm>
            <a:off x="5778500" y="3017390"/>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sp>
        <p:nvSpPr>
          <p:cNvPr id="91" name="Rectangle 90"/>
          <p:cNvSpPr/>
          <p:nvPr/>
        </p:nvSpPr>
        <p:spPr>
          <a:xfrm>
            <a:off x="5778500" y="3987195"/>
            <a:ext cx="571500" cy="190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75" dirty="0"/>
          </a:p>
        </p:txBody>
      </p:sp>
      <p:cxnSp>
        <p:nvCxnSpPr>
          <p:cNvPr id="16" name="Straight Arrow Connector 15"/>
          <p:cNvCxnSpPr>
            <a:stCxn id="42" idx="1"/>
            <a:endCxn id="87" idx="3"/>
          </p:cNvCxnSpPr>
          <p:nvPr/>
        </p:nvCxnSpPr>
        <p:spPr>
          <a:xfrm flipH="1">
            <a:off x="6350000" y="2731641"/>
            <a:ext cx="317500" cy="5648"/>
          </a:xfrm>
          <a:prstGeom prst="straightConnector1">
            <a:avLst/>
          </a:prstGeom>
          <a:ln>
            <a:headEnd type="ova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3" name="TextBox 52"/>
          <p:cNvSpPr txBox="1"/>
          <p:nvPr/>
        </p:nvSpPr>
        <p:spPr>
          <a:xfrm>
            <a:off x="5754057" y="4922394"/>
            <a:ext cx="1955280" cy="553998"/>
          </a:xfrm>
          <a:prstGeom prst="rect">
            <a:avLst/>
          </a:prstGeom>
          <a:noFill/>
        </p:spPr>
        <p:txBody>
          <a:bodyPr wrap="none" rtlCol="0">
            <a:spAutoFit/>
          </a:bodyPr>
          <a:lstStyle/>
          <a:p>
            <a:pPr algn="ctr"/>
            <a:r>
              <a:rPr lang="en-US" sz="1500" dirty="0"/>
              <a:t>IPv4 Packet Hash Table</a:t>
            </a:r>
          </a:p>
          <a:p>
            <a:pPr algn="ctr"/>
            <a:r>
              <a:rPr lang="en-US" sz="1500" dirty="0"/>
              <a:t>(hash function = IP ID)</a:t>
            </a:r>
          </a:p>
        </p:txBody>
      </p:sp>
      <p:sp>
        <p:nvSpPr>
          <p:cNvPr id="54" name="TextBox 53"/>
          <p:cNvSpPr txBox="1"/>
          <p:nvPr/>
        </p:nvSpPr>
        <p:spPr>
          <a:xfrm>
            <a:off x="1493682" y="4922394"/>
            <a:ext cx="1886670" cy="553998"/>
          </a:xfrm>
          <a:prstGeom prst="rect">
            <a:avLst/>
          </a:prstGeom>
          <a:noFill/>
        </p:spPr>
        <p:txBody>
          <a:bodyPr wrap="none" rtlCol="0">
            <a:spAutoFit/>
          </a:bodyPr>
          <a:lstStyle/>
          <a:p>
            <a:pPr algn="ctr"/>
            <a:r>
              <a:rPr lang="en-US" sz="1500" dirty="0"/>
              <a:t>Frame Circular Queue</a:t>
            </a:r>
          </a:p>
          <a:p>
            <a:pPr algn="ctr"/>
            <a:r>
              <a:rPr lang="en-US" sz="1500" dirty="0"/>
              <a:t>(ring buffer)</a:t>
            </a:r>
          </a:p>
        </p:txBody>
      </p:sp>
      <p:cxnSp>
        <p:nvCxnSpPr>
          <p:cNvPr id="57" name="Straight Arrow Connector 56"/>
          <p:cNvCxnSpPr>
            <a:stCxn id="4" idx="0"/>
            <a:endCxn id="18" idx="1"/>
          </p:cNvCxnSpPr>
          <p:nvPr/>
        </p:nvCxnSpPr>
        <p:spPr>
          <a:xfrm flipV="1">
            <a:off x="2063750" y="1969641"/>
            <a:ext cx="2222500" cy="173197"/>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sp>
        <p:nvSpPr>
          <p:cNvPr id="62" name="Packet B"/>
          <p:cNvSpPr/>
          <p:nvPr/>
        </p:nvSpPr>
        <p:spPr>
          <a:xfrm>
            <a:off x="4286250" y="2477641"/>
            <a:ext cx="571500" cy="190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75" dirty="0"/>
              <a:t>Packet B</a:t>
            </a:r>
          </a:p>
        </p:txBody>
      </p:sp>
      <p:sp>
        <p:nvSpPr>
          <p:cNvPr id="63" name="Frame C"/>
          <p:cNvSpPr/>
          <p:nvPr/>
        </p:nvSpPr>
        <p:spPr>
          <a:xfrm>
            <a:off x="4286250" y="3080891"/>
            <a:ext cx="571500" cy="190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75" dirty="0"/>
              <a:t>Frame C</a:t>
            </a:r>
          </a:p>
        </p:txBody>
      </p:sp>
      <p:cxnSp>
        <p:nvCxnSpPr>
          <p:cNvPr id="64" name="Straight Arrow Connector 63"/>
          <p:cNvCxnSpPr>
            <a:stCxn id="19" idx="0"/>
            <a:endCxn id="62" idx="1"/>
          </p:cNvCxnSpPr>
          <p:nvPr/>
        </p:nvCxnSpPr>
        <p:spPr>
          <a:xfrm>
            <a:off x="2696873" y="2311237"/>
            <a:ext cx="1589381" cy="261658"/>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91" idx="1"/>
            <a:endCxn id="62" idx="3"/>
          </p:cNvCxnSpPr>
          <p:nvPr/>
        </p:nvCxnSpPr>
        <p:spPr>
          <a:xfrm flipH="1" flipV="1">
            <a:off x="4857750" y="2572895"/>
            <a:ext cx="920750" cy="1509554"/>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70" name="Frame C Queue Arrow"/>
          <p:cNvCxnSpPr>
            <a:stCxn id="20" idx="0"/>
            <a:endCxn id="63" idx="1"/>
          </p:cNvCxnSpPr>
          <p:nvPr/>
        </p:nvCxnSpPr>
        <p:spPr>
          <a:xfrm>
            <a:off x="3158135" y="2773541"/>
            <a:ext cx="1128119" cy="402600"/>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77" name="Packet D Hash Chain Arrow"/>
          <p:cNvCxnSpPr>
            <a:stCxn id="44" idx="1"/>
            <a:endCxn id="89" idx="3"/>
          </p:cNvCxnSpPr>
          <p:nvPr/>
        </p:nvCxnSpPr>
        <p:spPr>
          <a:xfrm flipH="1" flipV="1">
            <a:off x="6350000" y="3112644"/>
            <a:ext cx="317500" cy="1"/>
          </a:xfrm>
          <a:prstGeom prst="straightConnector1">
            <a:avLst/>
          </a:prstGeom>
          <a:ln>
            <a:headEnd type="ova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82" name="Packet D"/>
          <p:cNvSpPr/>
          <p:nvPr/>
        </p:nvSpPr>
        <p:spPr>
          <a:xfrm>
            <a:off x="4286250" y="3684141"/>
            <a:ext cx="571500" cy="190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75" dirty="0"/>
              <a:t>Packet D</a:t>
            </a:r>
          </a:p>
        </p:txBody>
      </p:sp>
      <p:cxnSp>
        <p:nvCxnSpPr>
          <p:cNvPr id="83" name="Packet D Queue Arrow"/>
          <p:cNvCxnSpPr>
            <a:stCxn id="25" idx="0"/>
            <a:endCxn id="82" idx="1"/>
          </p:cNvCxnSpPr>
          <p:nvPr/>
        </p:nvCxnSpPr>
        <p:spPr>
          <a:xfrm>
            <a:off x="3324753" y="3398391"/>
            <a:ext cx="961497" cy="381000"/>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sp>
        <p:nvSpPr>
          <p:cNvPr id="86" name="Packet A'"/>
          <p:cNvSpPr/>
          <p:nvPr/>
        </p:nvSpPr>
        <p:spPr>
          <a:xfrm>
            <a:off x="4286250" y="4287391"/>
            <a:ext cx="571500" cy="190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875" dirty="0"/>
              <a:t>Packet A’</a:t>
            </a:r>
          </a:p>
        </p:txBody>
      </p:sp>
      <p:cxnSp>
        <p:nvCxnSpPr>
          <p:cNvPr id="93" name="Packet A Hash Arrow"/>
          <p:cNvCxnSpPr>
            <a:stCxn id="87" idx="1"/>
            <a:endCxn id="18" idx="3"/>
          </p:cNvCxnSpPr>
          <p:nvPr/>
        </p:nvCxnSpPr>
        <p:spPr>
          <a:xfrm flipH="1" flipV="1">
            <a:off x="4857750" y="1969641"/>
            <a:ext cx="920750" cy="767648"/>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96" name="Packet D Hash Reference Arrow"/>
          <p:cNvCxnSpPr>
            <a:stCxn id="89" idx="1"/>
            <a:endCxn id="82" idx="3"/>
          </p:cNvCxnSpPr>
          <p:nvPr/>
        </p:nvCxnSpPr>
        <p:spPr>
          <a:xfrm flipH="1">
            <a:off x="4857750" y="3112644"/>
            <a:ext cx="920750" cy="666751"/>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9" idx="1"/>
            <a:endCxn id="91" idx="3"/>
          </p:cNvCxnSpPr>
          <p:nvPr/>
        </p:nvCxnSpPr>
        <p:spPr>
          <a:xfrm flipH="1">
            <a:off x="6350000" y="4071828"/>
            <a:ext cx="317500" cy="10621"/>
          </a:xfrm>
          <a:prstGeom prst="straightConnector1">
            <a:avLst/>
          </a:prstGeom>
          <a:ln>
            <a:headEnd type="ova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15" name="Packet A' Queue Arrow"/>
          <p:cNvCxnSpPr>
            <a:stCxn id="24" idx="0"/>
            <a:endCxn id="86" idx="1"/>
          </p:cNvCxnSpPr>
          <p:nvPr/>
        </p:nvCxnSpPr>
        <p:spPr>
          <a:xfrm>
            <a:off x="3158135" y="4023241"/>
            <a:ext cx="1128119" cy="359400"/>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cxnSp>
        <p:nvCxnSpPr>
          <p:cNvPr id="120" name="Packet A' Hash Arrow"/>
          <p:cNvCxnSpPr>
            <a:stCxn id="87" idx="1"/>
            <a:endCxn id="86" idx="3"/>
          </p:cNvCxnSpPr>
          <p:nvPr/>
        </p:nvCxnSpPr>
        <p:spPr>
          <a:xfrm flipH="1">
            <a:off x="4857750" y="2737289"/>
            <a:ext cx="920750" cy="1645352"/>
          </a:xfrm>
          <a:prstGeom prst="straightConnector1">
            <a:avLst/>
          </a:prstGeom>
          <a:ln>
            <a:headEnd type="oval"/>
            <a:tailEnd type="arrow"/>
          </a:ln>
        </p:spPr>
        <p:style>
          <a:lnRef idx="1">
            <a:schemeClr val="dk1"/>
          </a:lnRef>
          <a:fillRef idx="0">
            <a:schemeClr val="dk1"/>
          </a:fillRef>
          <a:effectRef idx="0">
            <a:schemeClr val="dk1"/>
          </a:effectRef>
          <a:fontRef idx="minor">
            <a:schemeClr val="tx1"/>
          </a:fontRef>
        </p:style>
      </p:cxnSp>
      <p:sp>
        <p:nvSpPr>
          <p:cNvPr id="124" name="Packet A &amp; A' Equality"/>
          <p:cNvSpPr/>
          <p:nvPr/>
        </p:nvSpPr>
        <p:spPr>
          <a:xfrm>
            <a:off x="5318125" y="3027604"/>
            <a:ext cx="333375" cy="317499"/>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solidFill>
                <a:schemeClr val="tx1"/>
              </a:solidFill>
            </a:endParaRPr>
          </a:p>
        </p:txBody>
      </p:sp>
      <p:cxnSp>
        <p:nvCxnSpPr>
          <p:cNvPr id="127" name="Packet D Lookup Arrow"/>
          <p:cNvCxnSpPr>
            <a:stCxn id="82" idx="3"/>
            <a:endCxn id="44" idx="1"/>
          </p:cNvCxnSpPr>
          <p:nvPr/>
        </p:nvCxnSpPr>
        <p:spPr>
          <a:xfrm flipV="1">
            <a:off x="4857750" y="3112641"/>
            <a:ext cx="1809750" cy="666750"/>
          </a:xfrm>
          <a:prstGeom prst="curved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6" name="Packet A' Hash Lookup Arrow 2"/>
          <p:cNvCxnSpPr>
            <a:stCxn id="42" idx="1"/>
            <a:endCxn id="18" idx="3"/>
          </p:cNvCxnSpPr>
          <p:nvPr/>
        </p:nvCxnSpPr>
        <p:spPr>
          <a:xfrm rot="10800000">
            <a:off x="4857750" y="1969641"/>
            <a:ext cx="1809750" cy="762000"/>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1" name="Packet A' Hash Lookup Arrow 1"/>
          <p:cNvCxnSpPr>
            <a:stCxn id="123" idx="2"/>
            <a:endCxn id="42" idx="1"/>
          </p:cNvCxnSpPr>
          <p:nvPr/>
        </p:nvCxnSpPr>
        <p:spPr>
          <a:xfrm rot="5400000" flipH="1" flipV="1">
            <a:off x="4930227" y="2659164"/>
            <a:ext cx="1664797" cy="1809750"/>
          </a:xfrm>
          <a:prstGeom prst="curvedConnector4">
            <a:avLst>
              <a:gd name="adj1" fmla="val 11443"/>
              <a:gd name="adj2" fmla="val 62719"/>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7" name="Queue Search Arrow 1"/>
          <p:cNvCxnSpPr>
            <a:stCxn id="20" idx="2"/>
            <a:endCxn id="19" idx="2"/>
          </p:cNvCxnSpPr>
          <p:nvPr/>
        </p:nvCxnSpPr>
        <p:spPr>
          <a:xfrm rot="10800000">
            <a:off x="2601619" y="2476216"/>
            <a:ext cx="391533" cy="392579"/>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1" name="Queue Search Arrow 2"/>
          <p:cNvCxnSpPr>
            <a:stCxn id="20" idx="2"/>
            <a:endCxn id="4" idx="2"/>
          </p:cNvCxnSpPr>
          <p:nvPr/>
        </p:nvCxnSpPr>
        <p:spPr>
          <a:xfrm rot="10800000">
            <a:off x="2063754" y="2333338"/>
            <a:ext cx="929403" cy="535453"/>
          </a:xfrm>
          <a:prstGeom prst="curved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150" name="Queue Search Inequality 1"/>
          <p:cNvSpPr/>
          <p:nvPr/>
        </p:nvSpPr>
        <p:spPr>
          <a:xfrm>
            <a:off x="2349504" y="2631143"/>
            <a:ext cx="334688" cy="283632"/>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solidFill>
                <a:schemeClr val="tx1"/>
              </a:solidFill>
            </a:endParaRPr>
          </a:p>
        </p:txBody>
      </p:sp>
      <p:sp>
        <p:nvSpPr>
          <p:cNvPr id="151" name="Output File"/>
          <p:cNvSpPr/>
          <p:nvPr/>
        </p:nvSpPr>
        <p:spPr>
          <a:xfrm>
            <a:off x="4000500" y="4858891"/>
            <a:ext cx="1143000" cy="359693"/>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500" dirty="0"/>
              <a:t>Output File</a:t>
            </a:r>
          </a:p>
        </p:txBody>
      </p:sp>
      <p:sp>
        <p:nvSpPr>
          <p:cNvPr id="152" name="Down Arrow 151"/>
          <p:cNvSpPr/>
          <p:nvPr/>
        </p:nvSpPr>
        <p:spPr>
          <a:xfrm>
            <a:off x="4476750" y="3175000"/>
            <a:ext cx="190500"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53" name="Queue Search Inequality 2"/>
          <p:cNvSpPr/>
          <p:nvPr/>
        </p:nvSpPr>
        <p:spPr>
          <a:xfrm>
            <a:off x="1841504" y="2500223"/>
            <a:ext cx="334688" cy="283632"/>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solidFill>
                <a:schemeClr val="tx1"/>
              </a:solidFill>
            </a:endParaRPr>
          </a:p>
        </p:txBody>
      </p:sp>
      <p:sp>
        <p:nvSpPr>
          <p:cNvPr id="155" name="TextBox 154"/>
          <p:cNvSpPr txBox="1"/>
          <p:nvPr/>
        </p:nvSpPr>
        <p:spPr>
          <a:xfrm>
            <a:off x="1521087" y="508004"/>
            <a:ext cx="6098913" cy="1135858"/>
          </a:xfrm>
          <a:prstGeom prst="rect">
            <a:avLst/>
          </a:prstGeom>
          <a:noFill/>
        </p:spPr>
        <p:txBody>
          <a:bodyPr wrap="square" numCol="2" rtlCol="0">
            <a:noAutofit/>
          </a:bodyPr>
          <a:lstStyle/>
          <a:p>
            <a:pPr marL="145515" indent="-145515">
              <a:buFont typeface="+mj-lt"/>
              <a:buAutoNum type="arabicPeriod"/>
            </a:pPr>
            <a:r>
              <a:rPr lang="en-US" sz="917" dirty="0"/>
              <a:t>Frame C is read.</a:t>
            </a:r>
          </a:p>
          <a:p>
            <a:pPr marL="145515" indent="-145515">
              <a:buFont typeface="+mj-lt"/>
              <a:buAutoNum type="arabicPeriod"/>
            </a:pPr>
            <a:r>
              <a:rPr lang="en-US" sz="917" dirty="0"/>
              <a:t>Frame C is added to the queue but not the hash table because it isn’t an IPv4 packet with an IP ID.</a:t>
            </a:r>
          </a:p>
          <a:p>
            <a:pPr marL="145515" indent="-145515">
              <a:buFont typeface="+mj-lt"/>
              <a:buAutoNum type="arabicPeriod"/>
            </a:pPr>
            <a:r>
              <a:rPr lang="en-US" sz="917" dirty="0"/>
              <a:t>The queue is searched linearly for a duplicate to Frame C.</a:t>
            </a:r>
          </a:p>
          <a:p>
            <a:pPr marL="145515" indent="-145515">
              <a:buFont typeface="+mj-lt"/>
              <a:buAutoNum type="arabicPeriod"/>
            </a:pPr>
            <a:r>
              <a:rPr lang="en-US" sz="917" dirty="0"/>
              <a:t>Frame C is found to be unique, so it is written to the output file.</a:t>
            </a:r>
          </a:p>
          <a:p>
            <a:pPr marL="145515" indent="-145515">
              <a:buFont typeface="+mj-lt"/>
              <a:buAutoNum type="arabicPeriod"/>
            </a:pPr>
            <a:r>
              <a:rPr lang="en-US" sz="917" dirty="0"/>
              <a:t>Packet D is read and added to the queue.</a:t>
            </a:r>
          </a:p>
          <a:p>
            <a:pPr marL="145515" indent="-145515">
              <a:buFont typeface="+mj-lt"/>
              <a:buAutoNum type="arabicPeriod"/>
            </a:pPr>
            <a:r>
              <a:rPr lang="en-US" sz="917" dirty="0"/>
              <a:t>Packet D is inserted into the hash table also .</a:t>
            </a:r>
          </a:p>
          <a:p>
            <a:pPr marL="145515" indent="-145515">
              <a:buFont typeface="+mj-lt"/>
              <a:buAutoNum type="arabicPeriod"/>
            </a:pPr>
            <a:r>
              <a:rPr lang="en-US" sz="917" dirty="0"/>
              <a:t>There are no other packets having the same IP ID so it must be unique and is written to the output file.</a:t>
            </a:r>
          </a:p>
          <a:p>
            <a:pPr marL="145515" indent="-145515">
              <a:buFont typeface="+mj-lt"/>
              <a:buAutoNum type="arabicPeriod"/>
            </a:pPr>
            <a:r>
              <a:rPr lang="en-US" sz="917" dirty="0"/>
              <a:t>Packet A’ is read and added to the queue.</a:t>
            </a:r>
          </a:p>
          <a:p>
            <a:pPr marL="145515" indent="-145515">
              <a:buFont typeface="+mj-lt"/>
              <a:buAutoNum type="arabicPeriod"/>
            </a:pPr>
            <a:r>
              <a:rPr lang="en-US" sz="917" dirty="0"/>
              <a:t>Packet A’ collides with Packet A in the hash table, and furthermore is a duplicate of Packet A. It is not written to the output file.</a:t>
            </a:r>
          </a:p>
          <a:p>
            <a:pPr marL="145515" indent="-145515">
              <a:buFont typeface="+mj-lt"/>
              <a:buAutoNum type="arabicPeriod"/>
            </a:pPr>
            <a:r>
              <a:rPr lang="en-US" sz="917" dirty="0"/>
              <a:t>The hash table always refers to the most recent instance, so it is updated to point to Packet A’.</a:t>
            </a:r>
          </a:p>
        </p:txBody>
      </p:sp>
      <p:sp>
        <p:nvSpPr>
          <p:cNvPr id="159" name="Down Arrow 158"/>
          <p:cNvSpPr/>
          <p:nvPr/>
        </p:nvSpPr>
        <p:spPr>
          <a:xfrm>
            <a:off x="4476750" y="3778927"/>
            <a:ext cx="190500"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500"/>
          </a:p>
        </p:txBody>
      </p:sp>
      <p:sp>
        <p:nvSpPr>
          <p:cNvPr id="123" name="Packet A &amp; A' Brace"/>
          <p:cNvSpPr/>
          <p:nvPr/>
        </p:nvSpPr>
        <p:spPr>
          <a:xfrm>
            <a:off x="4857750" y="1969641"/>
            <a:ext cx="460375" cy="2426797"/>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1500"/>
          </a:p>
        </p:txBody>
      </p:sp>
      <p:grpSp>
        <p:nvGrpSpPr>
          <p:cNvPr id="68" name="Group 67"/>
          <p:cNvGrpSpPr/>
          <p:nvPr/>
        </p:nvGrpSpPr>
        <p:grpSpPr>
          <a:xfrm rot="3600000">
            <a:off x="1566403" y="2528378"/>
            <a:ext cx="63500" cy="317500"/>
            <a:chOff x="838200" y="4039345"/>
            <a:chExt cx="76200" cy="381000"/>
          </a:xfrm>
        </p:grpSpPr>
        <p:sp>
          <p:nvSpPr>
            <p:cNvPr id="69" name="Oval 68"/>
            <p:cNvSpPr/>
            <p:nvPr/>
          </p:nvSpPr>
          <p:spPr>
            <a:xfrm>
              <a:off x="838200" y="4039345"/>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17"/>
            </a:p>
          </p:txBody>
        </p:sp>
        <p:sp>
          <p:nvSpPr>
            <p:cNvPr id="71" name="Oval 70"/>
            <p:cNvSpPr/>
            <p:nvPr/>
          </p:nvSpPr>
          <p:spPr>
            <a:xfrm>
              <a:off x="838200" y="4191745"/>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17"/>
            </a:p>
          </p:txBody>
        </p:sp>
        <p:sp>
          <p:nvSpPr>
            <p:cNvPr id="72" name="Oval 71"/>
            <p:cNvSpPr/>
            <p:nvPr/>
          </p:nvSpPr>
          <p:spPr>
            <a:xfrm>
              <a:off x="838200" y="4344145"/>
              <a:ext cx="76200" cy="76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17"/>
            </a:p>
          </p:txBody>
        </p:sp>
      </p:grpSp>
    </p:spTree>
    <p:extLst>
      <p:ext uri="{BB962C8B-B14F-4D97-AF65-F5344CB8AC3E}">
        <p14:creationId xmlns:p14="http://schemas.microsoft.com/office/powerpoint/2010/main" val="353674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anim calcmode="lin" valueType="num">
                                      <p:cBhvr>
                                        <p:cTn id="8" dur="10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5">
                                            <p:txEl>
                                              <p:pRg st="1" end="1"/>
                                            </p:txEl>
                                          </p:spTgt>
                                        </p:tgtEl>
                                        <p:attrNameLst>
                                          <p:attrName>style.visibility</p:attrName>
                                        </p:attrNameLst>
                                      </p:cBhvr>
                                      <p:to>
                                        <p:strVal val="visible"/>
                                      </p:to>
                                    </p:set>
                                    <p:animEffect transition="in" filter="fade">
                                      <p:cBhvr>
                                        <p:cTn id="19" dur="1000"/>
                                        <p:tgtEl>
                                          <p:spTgt spid="155">
                                            <p:txEl>
                                              <p:pRg st="1" end="1"/>
                                            </p:txEl>
                                          </p:spTgt>
                                        </p:tgtEl>
                                      </p:cBhvr>
                                    </p:animEffect>
                                    <p:anim calcmode="lin" valueType="num">
                                      <p:cBhvr>
                                        <p:cTn id="20" dur="1000" fill="hold"/>
                                        <p:tgtEl>
                                          <p:spTgt spid="1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5">
                                            <p:txEl>
                                              <p:pRg st="2" end="2"/>
                                            </p:txEl>
                                          </p:spTgt>
                                        </p:tgtEl>
                                        <p:attrNameLst>
                                          <p:attrName>style.visibility</p:attrName>
                                        </p:attrNameLst>
                                      </p:cBhvr>
                                      <p:to>
                                        <p:strVal val="visible"/>
                                      </p:to>
                                    </p:set>
                                    <p:animEffect transition="in" filter="fade">
                                      <p:cBhvr>
                                        <p:cTn id="30" dur="1000"/>
                                        <p:tgtEl>
                                          <p:spTgt spid="155">
                                            <p:txEl>
                                              <p:pRg st="2" end="2"/>
                                            </p:txEl>
                                          </p:spTgt>
                                        </p:tgtEl>
                                      </p:cBhvr>
                                    </p:animEffect>
                                    <p:anim calcmode="lin" valueType="num">
                                      <p:cBhvr>
                                        <p:cTn id="31" dur="1000" fill="hold"/>
                                        <p:tgtEl>
                                          <p:spTgt spid="15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55">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wipe(right)">
                                      <p:cBhvr>
                                        <p:cTn id="36" dur="500"/>
                                        <p:tgtEl>
                                          <p:spTgt spid="137"/>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right)">
                                      <p:cBhvr>
                                        <p:cTn id="40" dur="500"/>
                                        <p:tgtEl>
                                          <p:spTgt spid="150"/>
                                        </p:tgtEl>
                                      </p:cBhvr>
                                    </p:animEffect>
                                  </p:childTnLst>
                                </p:cTn>
                              </p:par>
                            </p:childTnLst>
                          </p:cTn>
                        </p:par>
                        <p:par>
                          <p:cTn id="41" fill="hold">
                            <p:stCondLst>
                              <p:cond delay="2000"/>
                            </p:stCondLst>
                            <p:childTnLst>
                              <p:par>
                                <p:cTn id="42" presetID="22" presetClass="entr" presetSubtype="2" fill="hold"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wipe(right)">
                                      <p:cBhvr>
                                        <p:cTn id="44" dur="500"/>
                                        <p:tgtEl>
                                          <p:spTgt spid="141"/>
                                        </p:tgtEl>
                                      </p:cBhvr>
                                    </p:animEffect>
                                  </p:childTnLst>
                                </p:cTn>
                              </p:par>
                            </p:childTnLst>
                          </p:cTn>
                        </p:par>
                        <p:par>
                          <p:cTn id="45" fill="hold">
                            <p:stCondLst>
                              <p:cond delay="2500"/>
                            </p:stCondLst>
                            <p:childTnLst>
                              <p:par>
                                <p:cTn id="46" presetID="22" presetClass="entr" presetSubtype="2" fill="hold" grpId="0" nodeType="after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wipe(right)">
                                      <p:cBhvr>
                                        <p:cTn id="48" dur="500"/>
                                        <p:tgtEl>
                                          <p:spTgt spid="153"/>
                                        </p:tgtEl>
                                      </p:cBhvr>
                                    </p:animEffect>
                                  </p:childTnLst>
                                </p:cTn>
                              </p:par>
                            </p:childTnLst>
                          </p:cTn>
                        </p:par>
                        <p:par>
                          <p:cTn id="49" fill="hold">
                            <p:stCondLst>
                              <p:cond delay="3000"/>
                            </p:stCondLst>
                            <p:childTnLst>
                              <p:par>
                                <p:cTn id="50" presetID="22" presetClass="entr" presetSubtype="2"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5">
                                            <p:txEl>
                                              <p:pRg st="3" end="3"/>
                                            </p:txEl>
                                          </p:spTgt>
                                        </p:tgtEl>
                                        <p:attrNameLst>
                                          <p:attrName>style.visibility</p:attrName>
                                        </p:attrNameLst>
                                      </p:cBhvr>
                                      <p:to>
                                        <p:strVal val="visible"/>
                                      </p:to>
                                    </p:set>
                                    <p:animEffect transition="in" filter="fade">
                                      <p:cBhvr>
                                        <p:cTn id="57" dur="1000"/>
                                        <p:tgtEl>
                                          <p:spTgt spid="155">
                                            <p:txEl>
                                              <p:pRg st="3" end="3"/>
                                            </p:txEl>
                                          </p:spTgt>
                                        </p:tgtEl>
                                      </p:cBhvr>
                                    </p:animEffect>
                                    <p:anim calcmode="lin" valueType="num">
                                      <p:cBhvr>
                                        <p:cTn id="58" dur="1000" fill="hold"/>
                                        <p:tgtEl>
                                          <p:spTgt spid="155">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155">
                                            <p:txEl>
                                              <p:pRg st="3" end="3"/>
                                            </p:txEl>
                                          </p:spTgt>
                                        </p:tgtEl>
                                        <p:attrNameLst>
                                          <p:attrName>ppt_y</p:attrName>
                                        </p:attrNameLst>
                                      </p:cBhvr>
                                      <p:tavLst>
                                        <p:tav tm="0">
                                          <p:val>
                                            <p:strVal val="#ppt_y+.1"/>
                                          </p:val>
                                        </p:tav>
                                        <p:tav tm="100000">
                                          <p:val>
                                            <p:strVal val="#ppt_y"/>
                                          </p:val>
                                        </p:tav>
                                      </p:tavLst>
                                    </p:anim>
                                  </p:childTnLst>
                                </p:cTn>
                              </p:par>
                              <p:par>
                                <p:cTn id="60" presetID="10" presetClass="exit" presetSubtype="0" fill="hold" nodeType="withEffect">
                                  <p:stCondLst>
                                    <p:cond delay="0"/>
                                  </p:stCondLst>
                                  <p:childTnLst>
                                    <p:animEffect transition="out" filter="fade">
                                      <p:cBhvr>
                                        <p:cTn id="61" dur="500"/>
                                        <p:tgtEl>
                                          <p:spTgt spid="137"/>
                                        </p:tgtEl>
                                      </p:cBhvr>
                                    </p:animEffect>
                                    <p:set>
                                      <p:cBhvr>
                                        <p:cTn id="62" dur="1" fill="hold">
                                          <p:stCondLst>
                                            <p:cond delay="499"/>
                                          </p:stCondLst>
                                        </p:cTn>
                                        <p:tgtEl>
                                          <p:spTgt spid="13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0"/>
                                        </p:tgtEl>
                                      </p:cBhvr>
                                    </p:animEffect>
                                    <p:set>
                                      <p:cBhvr>
                                        <p:cTn id="65" dur="1" fill="hold">
                                          <p:stCondLst>
                                            <p:cond delay="499"/>
                                          </p:stCondLst>
                                        </p:cTn>
                                        <p:tgtEl>
                                          <p:spTgt spid="15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41"/>
                                        </p:tgtEl>
                                      </p:cBhvr>
                                    </p:animEffect>
                                    <p:set>
                                      <p:cBhvr>
                                        <p:cTn id="68" dur="1" fill="hold">
                                          <p:stCondLst>
                                            <p:cond delay="499"/>
                                          </p:stCondLst>
                                        </p:cTn>
                                        <p:tgtEl>
                                          <p:spTgt spid="14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53"/>
                                        </p:tgtEl>
                                      </p:cBhvr>
                                    </p:animEffect>
                                    <p:set>
                                      <p:cBhvr>
                                        <p:cTn id="71" dur="1" fill="hold">
                                          <p:stCondLst>
                                            <p:cond delay="499"/>
                                          </p:stCondLst>
                                        </p:cTn>
                                        <p:tgtEl>
                                          <p:spTgt spid="15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8"/>
                                        </p:tgtEl>
                                      </p:cBhvr>
                                    </p:animEffect>
                                    <p:set>
                                      <p:cBhvr>
                                        <p:cTn id="74" dur="1" fill="hold">
                                          <p:stCondLst>
                                            <p:cond delay="499"/>
                                          </p:stCondLst>
                                        </p:cTn>
                                        <p:tgtEl>
                                          <p:spTgt spid="68"/>
                                        </p:tgtEl>
                                        <p:attrNameLst>
                                          <p:attrName>style.visibility</p:attrName>
                                        </p:attrNameLst>
                                      </p:cBhvr>
                                      <p:to>
                                        <p:strVal val="hidden"/>
                                      </p:to>
                                    </p:set>
                                  </p:childTnLst>
                                </p:cTn>
                              </p:par>
                            </p:childTnLst>
                          </p:cTn>
                        </p:par>
                        <p:par>
                          <p:cTn id="75" fill="hold">
                            <p:stCondLst>
                              <p:cond delay="1000"/>
                            </p:stCondLst>
                            <p:childTnLst>
                              <p:par>
                                <p:cTn id="76" presetID="22" presetClass="entr" presetSubtype="1" fill="hold" grpId="1" nodeType="afterEffect">
                                  <p:stCondLst>
                                    <p:cond delay="0"/>
                                  </p:stCondLst>
                                  <p:childTnLst>
                                    <p:set>
                                      <p:cBhvr>
                                        <p:cTn id="77" dur="1" fill="hold">
                                          <p:stCondLst>
                                            <p:cond delay="0"/>
                                          </p:stCondLst>
                                        </p:cTn>
                                        <p:tgtEl>
                                          <p:spTgt spid="152"/>
                                        </p:tgtEl>
                                        <p:attrNameLst>
                                          <p:attrName>style.visibility</p:attrName>
                                        </p:attrNameLst>
                                      </p:cBhvr>
                                      <p:to>
                                        <p:strVal val="visible"/>
                                      </p:to>
                                    </p:set>
                                    <p:animEffect transition="in" filter="wipe(up)">
                                      <p:cBhvr>
                                        <p:cTn id="78" dur="250"/>
                                        <p:tgtEl>
                                          <p:spTgt spid="152"/>
                                        </p:tgtEl>
                                      </p:cBhvr>
                                    </p:animEffect>
                                  </p:childTnLst>
                                </p:cTn>
                              </p:par>
                              <p:par>
                                <p:cTn id="79" presetID="42" presetClass="path" presetSubtype="0" accel="50000" decel="50000" fill="hold" grpId="0" nodeType="withEffect">
                                  <p:stCondLst>
                                    <p:cond delay="0"/>
                                  </p:stCondLst>
                                  <p:childTnLst>
                                    <p:animMotion origin="layout" path="M 0 1.11111E-6 L 0 0.24444 " pathEditMode="relative" rAng="0" ptsTypes="AA">
                                      <p:cBhvr>
                                        <p:cTn id="80" dur="1000" fill="hold"/>
                                        <p:tgtEl>
                                          <p:spTgt spid="152"/>
                                        </p:tgtEl>
                                        <p:attrNameLst>
                                          <p:attrName>ppt_x</p:attrName>
                                          <p:attrName>ppt_y</p:attrName>
                                        </p:attrNameLst>
                                      </p:cBhvr>
                                      <p:rCtr x="0" y="12222"/>
                                    </p:animMotion>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55">
                                            <p:txEl>
                                              <p:pRg st="4" end="4"/>
                                            </p:txEl>
                                          </p:spTgt>
                                        </p:tgtEl>
                                        <p:attrNameLst>
                                          <p:attrName>style.visibility</p:attrName>
                                        </p:attrNameLst>
                                      </p:cBhvr>
                                      <p:to>
                                        <p:strVal val="visible"/>
                                      </p:to>
                                    </p:set>
                                    <p:animEffect transition="in" filter="fade">
                                      <p:cBhvr>
                                        <p:cTn id="85" dur="1000"/>
                                        <p:tgtEl>
                                          <p:spTgt spid="155">
                                            <p:txEl>
                                              <p:pRg st="4" end="4"/>
                                            </p:txEl>
                                          </p:spTgt>
                                        </p:tgtEl>
                                      </p:cBhvr>
                                    </p:animEffect>
                                    <p:anim calcmode="lin" valueType="num">
                                      <p:cBhvr>
                                        <p:cTn id="86" dur="1000" fill="hold"/>
                                        <p:tgtEl>
                                          <p:spTgt spid="155">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55">
                                            <p:txEl>
                                              <p:pRg st="4" end="4"/>
                                            </p:txEl>
                                          </p:spTgt>
                                        </p:tgtEl>
                                        <p:attrNameLst>
                                          <p:attrName>ppt_y</p:attrName>
                                        </p:attrNameLst>
                                      </p:cBhvr>
                                      <p:tavLst>
                                        <p:tav tm="0">
                                          <p:val>
                                            <p:strVal val="#ppt_y+.1"/>
                                          </p:val>
                                        </p:tav>
                                        <p:tav tm="100000">
                                          <p:val>
                                            <p:strVal val="#ppt_y"/>
                                          </p:val>
                                        </p:tav>
                                      </p:tavLst>
                                    </p:anim>
                                  </p:childTnLst>
                                </p:cTn>
                              </p:par>
                              <p:par>
                                <p:cTn id="88" presetID="10" presetClass="exit" presetSubtype="0" fill="hold" grpId="2" nodeType="withEffect">
                                  <p:stCondLst>
                                    <p:cond delay="0"/>
                                  </p:stCondLst>
                                  <p:childTnLst>
                                    <p:animEffect transition="out" filter="fade">
                                      <p:cBhvr>
                                        <p:cTn id="89" dur="500"/>
                                        <p:tgtEl>
                                          <p:spTgt spid="152"/>
                                        </p:tgtEl>
                                      </p:cBhvr>
                                    </p:animEffect>
                                    <p:set>
                                      <p:cBhvr>
                                        <p:cTn id="90" dur="1" fill="hold">
                                          <p:stCondLst>
                                            <p:cond delay="499"/>
                                          </p:stCondLst>
                                        </p:cTn>
                                        <p:tgtEl>
                                          <p:spTgt spid="152"/>
                                        </p:tgtEl>
                                        <p:attrNameLst>
                                          <p:attrName>style.visibility</p:attrName>
                                        </p:attrNameLst>
                                      </p:cBhvr>
                                      <p:to>
                                        <p:strVal val="hidden"/>
                                      </p:to>
                                    </p:set>
                                  </p:childTnLst>
                                </p:cTn>
                              </p:par>
                            </p:childTnLst>
                          </p:cTn>
                        </p:par>
                        <p:par>
                          <p:cTn id="91" fill="hold">
                            <p:stCondLst>
                              <p:cond delay="1000"/>
                            </p:stCondLst>
                            <p:childTnLst>
                              <p:par>
                                <p:cTn id="92" presetID="2" presetClass="entr" presetSubtype="1"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ppt_x"/>
                                          </p:val>
                                        </p:tav>
                                        <p:tav tm="100000">
                                          <p:val>
                                            <p:strVal val="#ppt_x"/>
                                          </p:val>
                                        </p:tav>
                                      </p:tavLst>
                                    </p:anim>
                                    <p:anim calcmode="lin" valueType="num">
                                      <p:cBhvr additive="base">
                                        <p:cTn id="95" dur="500" fill="hold"/>
                                        <p:tgtEl>
                                          <p:spTgt spid="82"/>
                                        </p:tgtEl>
                                        <p:attrNameLst>
                                          <p:attrName>ppt_y</p:attrName>
                                        </p:attrNameLst>
                                      </p:cBhvr>
                                      <p:tavLst>
                                        <p:tav tm="0">
                                          <p:val>
                                            <p:strVal val="0-#ppt_h/2"/>
                                          </p:val>
                                        </p:tav>
                                        <p:tav tm="100000">
                                          <p:val>
                                            <p:strVal val="#ppt_y"/>
                                          </p:val>
                                        </p:tav>
                                      </p:tavLst>
                                    </p:anim>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left)">
                                      <p:cBhvr>
                                        <p:cTn id="99" dur="500"/>
                                        <p:tgtEl>
                                          <p:spTgt spid="83"/>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55">
                                            <p:txEl>
                                              <p:pRg st="5" end="5"/>
                                            </p:txEl>
                                          </p:spTgt>
                                        </p:tgtEl>
                                        <p:attrNameLst>
                                          <p:attrName>style.visibility</p:attrName>
                                        </p:attrNameLst>
                                      </p:cBhvr>
                                      <p:to>
                                        <p:strVal val="visible"/>
                                      </p:to>
                                    </p:set>
                                    <p:animEffect transition="in" filter="fade">
                                      <p:cBhvr>
                                        <p:cTn id="104" dur="1000"/>
                                        <p:tgtEl>
                                          <p:spTgt spid="155">
                                            <p:txEl>
                                              <p:pRg st="5" end="5"/>
                                            </p:txEl>
                                          </p:spTgt>
                                        </p:tgtEl>
                                      </p:cBhvr>
                                    </p:animEffect>
                                    <p:anim calcmode="lin" valueType="num">
                                      <p:cBhvr>
                                        <p:cTn id="105" dur="1000" fill="hold"/>
                                        <p:tgtEl>
                                          <p:spTgt spid="155">
                                            <p:txEl>
                                              <p:pRg st="5" end="5"/>
                                            </p:txEl>
                                          </p:spTgt>
                                        </p:tgtEl>
                                        <p:attrNameLst>
                                          <p:attrName>ppt_x</p:attrName>
                                        </p:attrNameLst>
                                      </p:cBhvr>
                                      <p:tavLst>
                                        <p:tav tm="0">
                                          <p:val>
                                            <p:strVal val="#ppt_x"/>
                                          </p:val>
                                        </p:tav>
                                        <p:tav tm="100000">
                                          <p:val>
                                            <p:strVal val="#ppt_x"/>
                                          </p:val>
                                        </p:tav>
                                      </p:tavLst>
                                    </p:anim>
                                    <p:anim calcmode="lin" valueType="num">
                                      <p:cBhvr>
                                        <p:cTn id="106" dur="1000" fill="hold"/>
                                        <p:tgtEl>
                                          <p:spTgt spid="155">
                                            <p:txEl>
                                              <p:pRg st="5" end="5"/>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127"/>
                                        </p:tgtEl>
                                        <p:attrNameLst>
                                          <p:attrName>style.visibility</p:attrName>
                                        </p:attrNameLst>
                                      </p:cBhvr>
                                      <p:to>
                                        <p:strVal val="visible"/>
                                      </p:to>
                                    </p:set>
                                    <p:animEffect transition="in" filter="wipe(left)">
                                      <p:cBhvr>
                                        <p:cTn id="110" dur="500"/>
                                        <p:tgtEl>
                                          <p:spTgt spid="127"/>
                                        </p:tgtEl>
                                      </p:cBhvr>
                                    </p:animEffect>
                                  </p:childTnLst>
                                </p:cTn>
                              </p:par>
                            </p:childTnLst>
                          </p:cTn>
                        </p:par>
                        <p:par>
                          <p:cTn id="111" fill="hold">
                            <p:stCondLst>
                              <p:cond delay="1500"/>
                            </p:stCondLst>
                            <p:childTnLst>
                              <p:par>
                                <p:cTn id="112" presetID="22" presetClass="entr" presetSubtype="2" fill="hold"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wipe(right)">
                                      <p:cBhvr>
                                        <p:cTn id="114" dur="500"/>
                                        <p:tgtEl>
                                          <p:spTgt spid="77"/>
                                        </p:tgtEl>
                                      </p:cBhvr>
                                    </p:animEffect>
                                  </p:childTnLst>
                                </p:cTn>
                              </p:par>
                            </p:childTnLst>
                          </p:cTn>
                        </p:par>
                        <p:par>
                          <p:cTn id="115" fill="hold">
                            <p:stCondLst>
                              <p:cond delay="2000"/>
                            </p:stCondLst>
                            <p:childTnLst>
                              <p:par>
                                <p:cTn id="116" presetID="22" presetClass="entr" presetSubtype="2" fill="hold" grpId="0" nodeType="after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wipe(right)">
                                      <p:cBhvr>
                                        <p:cTn id="118" dur="500"/>
                                        <p:tgtEl>
                                          <p:spTgt spid="89"/>
                                        </p:tgtEl>
                                      </p:cBhvr>
                                    </p:animEffect>
                                  </p:childTnLst>
                                </p:cTn>
                              </p:par>
                            </p:childTnLst>
                          </p:cTn>
                        </p:par>
                        <p:par>
                          <p:cTn id="119" fill="hold">
                            <p:stCondLst>
                              <p:cond delay="2500"/>
                            </p:stCondLst>
                            <p:childTnLst>
                              <p:par>
                                <p:cTn id="120" presetID="22" presetClass="entr" presetSubtype="2" fill="hold" nodeType="after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right)">
                                      <p:cBhvr>
                                        <p:cTn id="122" dur="500"/>
                                        <p:tgtEl>
                                          <p:spTgt spid="96"/>
                                        </p:tgtEl>
                                      </p:cBhvr>
                                    </p:animEffect>
                                  </p:childTnLst>
                                </p:cTn>
                              </p:par>
                            </p:childTnLst>
                          </p:cTn>
                        </p:par>
                        <p:par>
                          <p:cTn id="123" fill="hold">
                            <p:stCondLst>
                              <p:cond delay="3000"/>
                            </p:stCondLst>
                            <p:childTnLst>
                              <p:par>
                                <p:cTn id="124" presetID="22" presetClass="exit" presetSubtype="2" fill="hold" nodeType="afterEffect">
                                  <p:stCondLst>
                                    <p:cond delay="0"/>
                                  </p:stCondLst>
                                  <p:childTnLst>
                                    <p:animEffect transition="out" filter="wipe(right)">
                                      <p:cBhvr>
                                        <p:cTn id="125" dur="500"/>
                                        <p:tgtEl>
                                          <p:spTgt spid="127"/>
                                        </p:tgtEl>
                                      </p:cBhvr>
                                    </p:animEffect>
                                    <p:set>
                                      <p:cBhvr>
                                        <p:cTn id="126" dur="1" fill="hold">
                                          <p:stCondLst>
                                            <p:cond delay="499"/>
                                          </p:stCondLst>
                                        </p:cTn>
                                        <p:tgtEl>
                                          <p:spTgt spid="12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55">
                                            <p:txEl>
                                              <p:pRg st="6" end="6"/>
                                            </p:txEl>
                                          </p:spTgt>
                                        </p:tgtEl>
                                        <p:attrNameLst>
                                          <p:attrName>style.visibility</p:attrName>
                                        </p:attrNameLst>
                                      </p:cBhvr>
                                      <p:to>
                                        <p:strVal val="visible"/>
                                      </p:to>
                                    </p:set>
                                    <p:animEffect transition="in" filter="fade">
                                      <p:cBhvr>
                                        <p:cTn id="131" dur="1000"/>
                                        <p:tgtEl>
                                          <p:spTgt spid="155">
                                            <p:txEl>
                                              <p:pRg st="6" end="6"/>
                                            </p:txEl>
                                          </p:spTgt>
                                        </p:tgtEl>
                                      </p:cBhvr>
                                    </p:animEffect>
                                    <p:anim calcmode="lin" valueType="num">
                                      <p:cBhvr>
                                        <p:cTn id="132" dur="1000" fill="hold"/>
                                        <p:tgtEl>
                                          <p:spTgt spid="155">
                                            <p:txEl>
                                              <p:pRg st="6" end="6"/>
                                            </p:txEl>
                                          </p:spTgt>
                                        </p:tgtEl>
                                        <p:attrNameLst>
                                          <p:attrName>ppt_x</p:attrName>
                                        </p:attrNameLst>
                                      </p:cBhvr>
                                      <p:tavLst>
                                        <p:tav tm="0">
                                          <p:val>
                                            <p:strVal val="#ppt_x"/>
                                          </p:val>
                                        </p:tav>
                                        <p:tav tm="100000">
                                          <p:val>
                                            <p:strVal val="#ppt_x"/>
                                          </p:val>
                                        </p:tav>
                                      </p:tavLst>
                                    </p:anim>
                                    <p:anim calcmode="lin" valueType="num">
                                      <p:cBhvr>
                                        <p:cTn id="133" dur="1000" fill="hold"/>
                                        <p:tgtEl>
                                          <p:spTgt spid="155">
                                            <p:txEl>
                                              <p:pRg st="6" end="6"/>
                                            </p:txEl>
                                          </p:spTgt>
                                        </p:tgtEl>
                                        <p:attrNameLst>
                                          <p:attrName>ppt_y</p:attrName>
                                        </p:attrNameLst>
                                      </p:cBhvr>
                                      <p:tavLst>
                                        <p:tav tm="0">
                                          <p:val>
                                            <p:strVal val="#ppt_y+.1"/>
                                          </p:val>
                                        </p:tav>
                                        <p:tav tm="100000">
                                          <p:val>
                                            <p:strVal val="#ppt_y"/>
                                          </p:val>
                                        </p:tav>
                                      </p:tavLst>
                                    </p:anim>
                                  </p:childTnLst>
                                </p:cTn>
                              </p:par>
                            </p:childTnLst>
                          </p:cTn>
                        </p:par>
                        <p:par>
                          <p:cTn id="134" fill="hold">
                            <p:stCondLst>
                              <p:cond delay="1000"/>
                            </p:stCondLst>
                            <p:childTnLst>
                              <p:par>
                                <p:cTn id="135" presetID="22" presetClass="entr" presetSubtype="1" fill="hold" grpId="1" nodeType="afterEffect">
                                  <p:stCondLst>
                                    <p:cond delay="0"/>
                                  </p:stCondLst>
                                  <p:childTnLst>
                                    <p:set>
                                      <p:cBhvr>
                                        <p:cTn id="136" dur="1" fill="hold">
                                          <p:stCondLst>
                                            <p:cond delay="0"/>
                                          </p:stCondLst>
                                        </p:cTn>
                                        <p:tgtEl>
                                          <p:spTgt spid="159"/>
                                        </p:tgtEl>
                                        <p:attrNameLst>
                                          <p:attrName>style.visibility</p:attrName>
                                        </p:attrNameLst>
                                      </p:cBhvr>
                                      <p:to>
                                        <p:strVal val="visible"/>
                                      </p:to>
                                    </p:set>
                                    <p:animEffect transition="in" filter="wipe(up)">
                                      <p:cBhvr>
                                        <p:cTn id="137" dur="250"/>
                                        <p:tgtEl>
                                          <p:spTgt spid="159"/>
                                        </p:tgtEl>
                                      </p:cBhvr>
                                    </p:animEffect>
                                  </p:childTnLst>
                                </p:cTn>
                              </p:par>
                              <p:par>
                                <p:cTn id="138" presetID="42" presetClass="path" presetSubtype="0" accel="50000" decel="50000" fill="hold" grpId="0" nodeType="withEffect">
                                  <p:stCondLst>
                                    <p:cond delay="0"/>
                                  </p:stCondLst>
                                  <p:childTnLst>
                                    <p:animMotion origin="layout" path="M 0 4.07407E-6 L 0 0.13865 " pathEditMode="relative" rAng="0" ptsTypes="AA">
                                      <p:cBhvr>
                                        <p:cTn id="139" dur="1000" fill="hold"/>
                                        <p:tgtEl>
                                          <p:spTgt spid="159"/>
                                        </p:tgtEl>
                                        <p:attrNameLst>
                                          <p:attrName>ppt_x</p:attrName>
                                          <p:attrName>ppt_y</p:attrName>
                                        </p:attrNameLst>
                                      </p:cBhvr>
                                      <p:rCtr x="0" y="6921"/>
                                    </p:animMotion>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155">
                                            <p:txEl>
                                              <p:pRg st="7" end="7"/>
                                            </p:txEl>
                                          </p:spTgt>
                                        </p:tgtEl>
                                        <p:attrNameLst>
                                          <p:attrName>style.visibility</p:attrName>
                                        </p:attrNameLst>
                                      </p:cBhvr>
                                      <p:to>
                                        <p:strVal val="visible"/>
                                      </p:to>
                                    </p:set>
                                    <p:animEffect transition="in" filter="fade">
                                      <p:cBhvr>
                                        <p:cTn id="144" dur="1000"/>
                                        <p:tgtEl>
                                          <p:spTgt spid="155">
                                            <p:txEl>
                                              <p:pRg st="7" end="7"/>
                                            </p:txEl>
                                          </p:spTgt>
                                        </p:tgtEl>
                                      </p:cBhvr>
                                    </p:animEffect>
                                    <p:anim calcmode="lin" valueType="num">
                                      <p:cBhvr>
                                        <p:cTn id="145" dur="1000" fill="hold"/>
                                        <p:tgtEl>
                                          <p:spTgt spid="155">
                                            <p:txEl>
                                              <p:pRg st="7" end="7"/>
                                            </p:txEl>
                                          </p:spTgt>
                                        </p:tgtEl>
                                        <p:attrNameLst>
                                          <p:attrName>ppt_x</p:attrName>
                                        </p:attrNameLst>
                                      </p:cBhvr>
                                      <p:tavLst>
                                        <p:tav tm="0">
                                          <p:val>
                                            <p:strVal val="#ppt_x"/>
                                          </p:val>
                                        </p:tav>
                                        <p:tav tm="100000">
                                          <p:val>
                                            <p:strVal val="#ppt_x"/>
                                          </p:val>
                                        </p:tav>
                                      </p:tavLst>
                                    </p:anim>
                                    <p:anim calcmode="lin" valueType="num">
                                      <p:cBhvr>
                                        <p:cTn id="146" dur="1000" fill="hold"/>
                                        <p:tgtEl>
                                          <p:spTgt spid="155">
                                            <p:txEl>
                                              <p:pRg st="7" end="7"/>
                                            </p:txEl>
                                          </p:spTgt>
                                        </p:tgtEl>
                                        <p:attrNameLst>
                                          <p:attrName>ppt_y</p:attrName>
                                        </p:attrNameLst>
                                      </p:cBhvr>
                                      <p:tavLst>
                                        <p:tav tm="0">
                                          <p:val>
                                            <p:strVal val="#ppt_y+.1"/>
                                          </p:val>
                                        </p:tav>
                                        <p:tav tm="100000">
                                          <p:val>
                                            <p:strVal val="#ppt_y"/>
                                          </p:val>
                                        </p:tav>
                                      </p:tavLst>
                                    </p:anim>
                                  </p:childTnLst>
                                </p:cTn>
                              </p:par>
                              <p:par>
                                <p:cTn id="147" presetID="10" presetClass="exit" presetSubtype="0" fill="hold" grpId="2" nodeType="withEffect">
                                  <p:stCondLst>
                                    <p:cond delay="0"/>
                                  </p:stCondLst>
                                  <p:childTnLst>
                                    <p:animEffect transition="out" filter="fade">
                                      <p:cBhvr>
                                        <p:cTn id="148" dur="500"/>
                                        <p:tgtEl>
                                          <p:spTgt spid="159"/>
                                        </p:tgtEl>
                                      </p:cBhvr>
                                    </p:animEffect>
                                    <p:set>
                                      <p:cBhvr>
                                        <p:cTn id="149" dur="1" fill="hold">
                                          <p:stCondLst>
                                            <p:cond delay="499"/>
                                          </p:stCondLst>
                                        </p:cTn>
                                        <p:tgtEl>
                                          <p:spTgt spid="159"/>
                                        </p:tgtEl>
                                        <p:attrNameLst>
                                          <p:attrName>style.visibility</p:attrName>
                                        </p:attrNameLst>
                                      </p:cBhvr>
                                      <p:to>
                                        <p:strVal val="hidden"/>
                                      </p:to>
                                    </p:set>
                                  </p:childTnLst>
                                </p:cTn>
                              </p:par>
                              <p:par>
                                <p:cTn id="150" presetID="2" presetClass="entr" presetSubtype="1" fill="hold" grpId="0" nodeType="withEffect">
                                  <p:stCondLst>
                                    <p:cond delay="0"/>
                                  </p:stCondLst>
                                  <p:childTnLst>
                                    <p:set>
                                      <p:cBhvr>
                                        <p:cTn id="151" dur="1" fill="hold">
                                          <p:stCondLst>
                                            <p:cond delay="0"/>
                                          </p:stCondLst>
                                        </p:cTn>
                                        <p:tgtEl>
                                          <p:spTgt spid="86"/>
                                        </p:tgtEl>
                                        <p:attrNameLst>
                                          <p:attrName>style.visibility</p:attrName>
                                        </p:attrNameLst>
                                      </p:cBhvr>
                                      <p:to>
                                        <p:strVal val="visible"/>
                                      </p:to>
                                    </p:set>
                                    <p:anim calcmode="lin" valueType="num">
                                      <p:cBhvr additive="base">
                                        <p:cTn id="152" dur="500" fill="hold"/>
                                        <p:tgtEl>
                                          <p:spTgt spid="86"/>
                                        </p:tgtEl>
                                        <p:attrNameLst>
                                          <p:attrName>ppt_x</p:attrName>
                                        </p:attrNameLst>
                                      </p:cBhvr>
                                      <p:tavLst>
                                        <p:tav tm="0">
                                          <p:val>
                                            <p:strVal val="#ppt_x"/>
                                          </p:val>
                                        </p:tav>
                                        <p:tav tm="100000">
                                          <p:val>
                                            <p:strVal val="#ppt_x"/>
                                          </p:val>
                                        </p:tav>
                                      </p:tavLst>
                                    </p:anim>
                                    <p:anim calcmode="lin" valueType="num">
                                      <p:cBhvr additive="base">
                                        <p:cTn id="153" dur="500" fill="hold"/>
                                        <p:tgtEl>
                                          <p:spTgt spid="86"/>
                                        </p:tgtEl>
                                        <p:attrNameLst>
                                          <p:attrName>ppt_y</p:attrName>
                                        </p:attrNameLst>
                                      </p:cBhvr>
                                      <p:tavLst>
                                        <p:tav tm="0">
                                          <p:val>
                                            <p:strVal val="0-#ppt_h/2"/>
                                          </p:val>
                                        </p:tav>
                                        <p:tav tm="100000">
                                          <p:val>
                                            <p:strVal val="#ppt_y"/>
                                          </p:val>
                                        </p:tav>
                                      </p:tavLst>
                                    </p:anim>
                                  </p:childTnLst>
                                </p:cTn>
                              </p:par>
                            </p:childTnLst>
                          </p:cTn>
                        </p:par>
                        <p:par>
                          <p:cTn id="154" fill="hold">
                            <p:stCondLst>
                              <p:cond delay="1000"/>
                            </p:stCondLst>
                            <p:childTnLst>
                              <p:par>
                                <p:cTn id="155" presetID="22" presetClass="entr" presetSubtype="8" fill="hold" nodeType="after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wipe(left)">
                                      <p:cBhvr>
                                        <p:cTn id="157" dur="500"/>
                                        <p:tgtEl>
                                          <p:spTgt spid="115"/>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155">
                                            <p:txEl>
                                              <p:pRg st="8" end="8"/>
                                            </p:txEl>
                                          </p:spTgt>
                                        </p:tgtEl>
                                        <p:attrNameLst>
                                          <p:attrName>style.visibility</p:attrName>
                                        </p:attrNameLst>
                                      </p:cBhvr>
                                      <p:to>
                                        <p:strVal val="visible"/>
                                      </p:to>
                                    </p:set>
                                    <p:animEffect transition="in" filter="fade">
                                      <p:cBhvr>
                                        <p:cTn id="162" dur="1000"/>
                                        <p:tgtEl>
                                          <p:spTgt spid="155">
                                            <p:txEl>
                                              <p:pRg st="8" end="8"/>
                                            </p:txEl>
                                          </p:spTgt>
                                        </p:tgtEl>
                                      </p:cBhvr>
                                    </p:animEffect>
                                    <p:anim calcmode="lin" valueType="num">
                                      <p:cBhvr>
                                        <p:cTn id="163" dur="1000" fill="hold"/>
                                        <p:tgtEl>
                                          <p:spTgt spid="155">
                                            <p:txEl>
                                              <p:pRg st="8" end="8"/>
                                            </p:txEl>
                                          </p:spTgt>
                                        </p:tgtEl>
                                        <p:attrNameLst>
                                          <p:attrName>ppt_x</p:attrName>
                                        </p:attrNameLst>
                                      </p:cBhvr>
                                      <p:tavLst>
                                        <p:tav tm="0">
                                          <p:val>
                                            <p:strVal val="#ppt_x"/>
                                          </p:val>
                                        </p:tav>
                                        <p:tav tm="100000">
                                          <p:val>
                                            <p:strVal val="#ppt_x"/>
                                          </p:val>
                                        </p:tav>
                                      </p:tavLst>
                                    </p:anim>
                                    <p:anim calcmode="lin" valueType="num">
                                      <p:cBhvr>
                                        <p:cTn id="164" dur="1000" fill="hold"/>
                                        <p:tgtEl>
                                          <p:spTgt spid="155">
                                            <p:txEl>
                                              <p:pRg st="8" end="8"/>
                                            </p:txEl>
                                          </p:spTgt>
                                        </p:tgtEl>
                                        <p:attrNameLst>
                                          <p:attrName>ppt_y</p:attrName>
                                        </p:attrNameLst>
                                      </p:cBhvr>
                                      <p:tavLst>
                                        <p:tav tm="0">
                                          <p:val>
                                            <p:strVal val="#ppt_y+.1"/>
                                          </p:val>
                                        </p:tav>
                                        <p:tav tm="100000">
                                          <p:val>
                                            <p:strVal val="#ppt_y"/>
                                          </p:val>
                                        </p:tav>
                                      </p:tavLst>
                                    </p:anim>
                                  </p:childTnLst>
                                </p:cTn>
                              </p:par>
                            </p:childTnLst>
                          </p:cTn>
                        </p:par>
                        <p:par>
                          <p:cTn id="165" fill="hold">
                            <p:stCondLst>
                              <p:cond delay="1000"/>
                            </p:stCondLst>
                            <p:childTnLst>
                              <p:par>
                                <p:cTn id="166" presetID="22" presetClass="entr" presetSubtype="8" fill="hold" nodeType="afterEffect">
                                  <p:stCondLst>
                                    <p:cond delay="0"/>
                                  </p:stCondLst>
                                  <p:childTnLst>
                                    <p:set>
                                      <p:cBhvr>
                                        <p:cTn id="167" dur="1" fill="hold">
                                          <p:stCondLst>
                                            <p:cond delay="0"/>
                                          </p:stCondLst>
                                        </p:cTn>
                                        <p:tgtEl>
                                          <p:spTgt spid="131"/>
                                        </p:tgtEl>
                                        <p:attrNameLst>
                                          <p:attrName>style.visibility</p:attrName>
                                        </p:attrNameLst>
                                      </p:cBhvr>
                                      <p:to>
                                        <p:strVal val="visible"/>
                                      </p:to>
                                    </p:set>
                                    <p:animEffect transition="in" filter="wipe(left)">
                                      <p:cBhvr>
                                        <p:cTn id="168" dur="500"/>
                                        <p:tgtEl>
                                          <p:spTgt spid="131"/>
                                        </p:tgtEl>
                                      </p:cBhvr>
                                    </p:animEffect>
                                  </p:childTnLst>
                                </p:cTn>
                              </p:par>
                            </p:childTnLst>
                          </p:cTn>
                        </p:par>
                        <p:par>
                          <p:cTn id="169" fill="hold">
                            <p:stCondLst>
                              <p:cond delay="1500"/>
                            </p:stCondLst>
                            <p:childTnLst>
                              <p:par>
                                <p:cTn id="170" presetID="22" presetClass="entr" presetSubtype="2" fill="hold" nodeType="afterEffect">
                                  <p:stCondLst>
                                    <p:cond delay="0"/>
                                  </p:stCondLst>
                                  <p:childTnLst>
                                    <p:set>
                                      <p:cBhvr>
                                        <p:cTn id="171" dur="1" fill="hold">
                                          <p:stCondLst>
                                            <p:cond delay="0"/>
                                          </p:stCondLst>
                                        </p:cTn>
                                        <p:tgtEl>
                                          <p:spTgt spid="126"/>
                                        </p:tgtEl>
                                        <p:attrNameLst>
                                          <p:attrName>style.visibility</p:attrName>
                                        </p:attrNameLst>
                                      </p:cBhvr>
                                      <p:to>
                                        <p:strVal val="visible"/>
                                      </p:to>
                                    </p:set>
                                    <p:animEffect transition="in" filter="wipe(right)">
                                      <p:cBhvr>
                                        <p:cTn id="172" dur="500"/>
                                        <p:tgtEl>
                                          <p:spTgt spid="126"/>
                                        </p:tgtEl>
                                      </p:cBhvr>
                                    </p:animEffect>
                                  </p:childTnLst>
                                </p:cTn>
                              </p:par>
                            </p:childTnLst>
                          </p:cTn>
                        </p:par>
                        <p:par>
                          <p:cTn id="173" fill="hold">
                            <p:stCondLst>
                              <p:cond delay="2000"/>
                            </p:stCondLst>
                            <p:childTnLst>
                              <p:par>
                                <p:cTn id="174" presetID="22" presetClass="entr" presetSubtype="1" fill="hold" grpId="0" nodeType="afterEffect">
                                  <p:stCondLst>
                                    <p:cond delay="0"/>
                                  </p:stCondLst>
                                  <p:childTnLst>
                                    <p:set>
                                      <p:cBhvr>
                                        <p:cTn id="175" dur="1" fill="hold">
                                          <p:stCondLst>
                                            <p:cond delay="0"/>
                                          </p:stCondLst>
                                        </p:cTn>
                                        <p:tgtEl>
                                          <p:spTgt spid="123"/>
                                        </p:tgtEl>
                                        <p:attrNameLst>
                                          <p:attrName>style.visibility</p:attrName>
                                        </p:attrNameLst>
                                      </p:cBhvr>
                                      <p:to>
                                        <p:strVal val="visible"/>
                                      </p:to>
                                    </p:set>
                                    <p:animEffect transition="in" filter="wipe(up)">
                                      <p:cBhvr>
                                        <p:cTn id="176" dur="500"/>
                                        <p:tgtEl>
                                          <p:spTgt spid="123"/>
                                        </p:tgtEl>
                                      </p:cBhvr>
                                    </p:animEffect>
                                  </p:childTnLst>
                                </p:cTn>
                              </p:par>
                            </p:childTnLst>
                          </p:cTn>
                        </p:par>
                        <p:par>
                          <p:cTn id="177" fill="hold">
                            <p:stCondLst>
                              <p:cond delay="2500"/>
                            </p:stCondLst>
                            <p:childTnLst>
                              <p:par>
                                <p:cTn id="178" presetID="22" presetClass="entr" presetSubtype="8" fill="hold" grpId="0" nodeType="afterEffect">
                                  <p:stCondLst>
                                    <p:cond delay="0"/>
                                  </p:stCondLst>
                                  <p:childTnLst>
                                    <p:set>
                                      <p:cBhvr>
                                        <p:cTn id="179" dur="1" fill="hold">
                                          <p:stCondLst>
                                            <p:cond delay="0"/>
                                          </p:stCondLst>
                                        </p:cTn>
                                        <p:tgtEl>
                                          <p:spTgt spid="124"/>
                                        </p:tgtEl>
                                        <p:attrNameLst>
                                          <p:attrName>style.visibility</p:attrName>
                                        </p:attrNameLst>
                                      </p:cBhvr>
                                      <p:to>
                                        <p:strVal val="visible"/>
                                      </p:to>
                                    </p:set>
                                    <p:animEffect transition="in" filter="wipe(left)">
                                      <p:cBhvr>
                                        <p:cTn id="180" dur="500"/>
                                        <p:tgtEl>
                                          <p:spTgt spid="124"/>
                                        </p:tgtEl>
                                      </p:cBhvr>
                                    </p:animEffect>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155">
                                            <p:txEl>
                                              <p:pRg st="9" end="9"/>
                                            </p:txEl>
                                          </p:spTgt>
                                        </p:tgtEl>
                                        <p:attrNameLst>
                                          <p:attrName>style.visibility</p:attrName>
                                        </p:attrNameLst>
                                      </p:cBhvr>
                                      <p:to>
                                        <p:strVal val="visible"/>
                                      </p:to>
                                    </p:set>
                                    <p:animEffect transition="in" filter="fade">
                                      <p:cBhvr>
                                        <p:cTn id="185" dur="1000"/>
                                        <p:tgtEl>
                                          <p:spTgt spid="155">
                                            <p:txEl>
                                              <p:pRg st="9" end="9"/>
                                            </p:txEl>
                                          </p:spTgt>
                                        </p:tgtEl>
                                      </p:cBhvr>
                                    </p:animEffect>
                                    <p:anim calcmode="lin" valueType="num">
                                      <p:cBhvr>
                                        <p:cTn id="186" dur="1000" fill="hold"/>
                                        <p:tgtEl>
                                          <p:spTgt spid="155">
                                            <p:txEl>
                                              <p:pRg st="9" end="9"/>
                                            </p:txEl>
                                          </p:spTgt>
                                        </p:tgtEl>
                                        <p:attrNameLst>
                                          <p:attrName>ppt_x</p:attrName>
                                        </p:attrNameLst>
                                      </p:cBhvr>
                                      <p:tavLst>
                                        <p:tav tm="0">
                                          <p:val>
                                            <p:strVal val="#ppt_x"/>
                                          </p:val>
                                        </p:tav>
                                        <p:tav tm="100000">
                                          <p:val>
                                            <p:strVal val="#ppt_x"/>
                                          </p:val>
                                        </p:tav>
                                      </p:tavLst>
                                    </p:anim>
                                    <p:anim calcmode="lin" valueType="num">
                                      <p:cBhvr>
                                        <p:cTn id="187" dur="1000" fill="hold"/>
                                        <p:tgtEl>
                                          <p:spTgt spid="155">
                                            <p:txEl>
                                              <p:pRg st="9" end="9"/>
                                            </p:txEl>
                                          </p:spTgt>
                                        </p:tgtEl>
                                        <p:attrNameLst>
                                          <p:attrName>ppt_y</p:attrName>
                                        </p:attrNameLst>
                                      </p:cBhvr>
                                      <p:tavLst>
                                        <p:tav tm="0">
                                          <p:val>
                                            <p:strVal val="#ppt_y+.1"/>
                                          </p:val>
                                        </p:tav>
                                        <p:tav tm="100000">
                                          <p:val>
                                            <p:strVal val="#ppt_y"/>
                                          </p:val>
                                        </p:tav>
                                      </p:tavLst>
                                    </p:anim>
                                  </p:childTnLst>
                                </p:cTn>
                              </p:par>
                              <p:par>
                                <p:cTn id="188" presetID="10" presetClass="exit" presetSubtype="0" fill="hold" grpId="1" nodeType="withEffect">
                                  <p:stCondLst>
                                    <p:cond delay="0"/>
                                  </p:stCondLst>
                                  <p:childTnLst>
                                    <p:animEffect transition="out" filter="fade">
                                      <p:cBhvr>
                                        <p:cTn id="189" dur="500"/>
                                        <p:tgtEl>
                                          <p:spTgt spid="123"/>
                                        </p:tgtEl>
                                      </p:cBhvr>
                                    </p:animEffect>
                                    <p:set>
                                      <p:cBhvr>
                                        <p:cTn id="190" dur="1" fill="hold">
                                          <p:stCondLst>
                                            <p:cond delay="499"/>
                                          </p:stCondLst>
                                        </p:cTn>
                                        <p:tgtEl>
                                          <p:spTgt spid="123"/>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24"/>
                                        </p:tgtEl>
                                      </p:cBhvr>
                                    </p:animEffect>
                                    <p:set>
                                      <p:cBhvr>
                                        <p:cTn id="193" dur="1" fill="hold">
                                          <p:stCondLst>
                                            <p:cond delay="499"/>
                                          </p:stCondLst>
                                        </p:cTn>
                                        <p:tgtEl>
                                          <p:spTgt spid="124"/>
                                        </p:tgtEl>
                                        <p:attrNameLst>
                                          <p:attrName>style.visibility</p:attrName>
                                        </p:attrNameLst>
                                      </p:cBhvr>
                                      <p:to>
                                        <p:strVal val="hidden"/>
                                      </p:to>
                                    </p:set>
                                  </p:childTnLst>
                                </p:cTn>
                              </p:par>
                            </p:childTnLst>
                          </p:cTn>
                        </p:par>
                        <p:par>
                          <p:cTn id="194" fill="hold">
                            <p:stCondLst>
                              <p:cond delay="1000"/>
                            </p:stCondLst>
                            <p:childTnLst>
                              <p:par>
                                <p:cTn id="195" presetID="22" presetClass="exit" presetSubtype="8" fill="hold" nodeType="afterEffect">
                                  <p:stCondLst>
                                    <p:cond delay="0"/>
                                  </p:stCondLst>
                                  <p:childTnLst>
                                    <p:animEffect transition="out" filter="wipe(left)">
                                      <p:cBhvr>
                                        <p:cTn id="196" dur="500"/>
                                        <p:tgtEl>
                                          <p:spTgt spid="93"/>
                                        </p:tgtEl>
                                      </p:cBhvr>
                                    </p:animEffect>
                                    <p:set>
                                      <p:cBhvr>
                                        <p:cTn id="197" dur="1" fill="hold">
                                          <p:stCondLst>
                                            <p:cond delay="499"/>
                                          </p:stCondLst>
                                        </p:cTn>
                                        <p:tgtEl>
                                          <p:spTgt spid="93"/>
                                        </p:tgtEl>
                                        <p:attrNameLst>
                                          <p:attrName>style.visibility</p:attrName>
                                        </p:attrNameLst>
                                      </p:cBhvr>
                                      <p:to>
                                        <p:strVal val="hidden"/>
                                      </p:to>
                                    </p:set>
                                  </p:childTnLst>
                                </p:cTn>
                              </p:par>
                            </p:childTnLst>
                          </p:cTn>
                        </p:par>
                        <p:par>
                          <p:cTn id="198" fill="hold">
                            <p:stCondLst>
                              <p:cond delay="1500"/>
                            </p:stCondLst>
                            <p:childTnLst>
                              <p:par>
                                <p:cTn id="199" presetID="22" presetClass="entr" presetSubtype="2" fill="hold" nodeType="afterEffect">
                                  <p:stCondLst>
                                    <p:cond delay="0"/>
                                  </p:stCondLst>
                                  <p:childTnLst>
                                    <p:set>
                                      <p:cBhvr>
                                        <p:cTn id="200" dur="1" fill="hold">
                                          <p:stCondLst>
                                            <p:cond delay="0"/>
                                          </p:stCondLst>
                                        </p:cTn>
                                        <p:tgtEl>
                                          <p:spTgt spid="120"/>
                                        </p:tgtEl>
                                        <p:attrNameLst>
                                          <p:attrName>style.visibility</p:attrName>
                                        </p:attrNameLst>
                                      </p:cBhvr>
                                      <p:to>
                                        <p:strVal val="visible"/>
                                      </p:to>
                                    </p:set>
                                    <p:animEffect transition="in" filter="wipe(right)">
                                      <p:cBhvr>
                                        <p:cTn id="201" dur="500"/>
                                        <p:tgtEl>
                                          <p:spTgt spid="120"/>
                                        </p:tgtEl>
                                      </p:cBhvr>
                                    </p:animEffect>
                                  </p:childTnLst>
                                </p:cTn>
                              </p:par>
                            </p:childTnLst>
                          </p:cTn>
                        </p:par>
                        <p:par>
                          <p:cTn id="202" fill="hold">
                            <p:stCondLst>
                              <p:cond delay="2000"/>
                            </p:stCondLst>
                            <p:childTnLst>
                              <p:par>
                                <p:cTn id="203" presetID="22" presetClass="exit" presetSubtype="8" fill="hold" nodeType="afterEffect">
                                  <p:stCondLst>
                                    <p:cond delay="0"/>
                                  </p:stCondLst>
                                  <p:childTnLst>
                                    <p:animEffect transition="out" filter="wipe(left)">
                                      <p:cBhvr>
                                        <p:cTn id="204" dur="500"/>
                                        <p:tgtEl>
                                          <p:spTgt spid="126"/>
                                        </p:tgtEl>
                                      </p:cBhvr>
                                    </p:animEffect>
                                    <p:set>
                                      <p:cBhvr>
                                        <p:cTn id="205" dur="1" fill="hold">
                                          <p:stCondLst>
                                            <p:cond delay="499"/>
                                          </p:stCondLst>
                                        </p:cTn>
                                        <p:tgtEl>
                                          <p:spTgt spid="126"/>
                                        </p:tgtEl>
                                        <p:attrNameLst>
                                          <p:attrName>style.visibility</p:attrName>
                                        </p:attrNameLst>
                                      </p:cBhvr>
                                      <p:to>
                                        <p:strVal val="hidden"/>
                                      </p:to>
                                    </p:set>
                                  </p:childTnLst>
                                </p:cTn>
                              </p:par>
                            </p:childTnLst>
                          </p:cTn>
                        </p:par>
                        <p:par>
                          <p:cTn id="206" fill="hold">
                            <p:stCondLst>
                              <p:cond delay="2500"/>
                            </p:stCondLst>
                            <p:childTnLst>
                              <p:par>
                                <p:cTn id="207" presetID="22" presetClass="exit" presetSubtype="2" fill="hold" nodeType="afterEffect">
                                  <p:stCondLst>
                                    <p:cond delay="0"/>
                                  </p:stCondLst>
                                  <p:childTnLst>
                                    <p:animEffect transition="out" filter="wipe(right)">
                                      <p:cBhvr>
                                        <p:cTn id="208" dur="500"/>
                                        <p:tgtEl>
                                          <p:spTgt spid="131"/>
                                        </p:tgtEl>
                                      </p:cBhvr>
                                    </p:animEffect>
                                    <p:set>
                                      <p:cBhvr>
                                        <p:cTn id="209"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63" grpId="0" uiExpand="1" animBg="1"/>
      <p:bldP spid="82" grpId="0" animBg="1"/>
      <p:bldP spid="86" grpId="0" animBg="1"/>
      <p:bldP spid="124" grpId="0" animBg="1"/>
      <p:bldP spid="124" grpId="1" animBg="1"/>
      <p:bldP spid="150" grpId="0" uiExpand="1" animBg="1"/>
      <p:bldP spid="150" grpId="1" animBg="1"/>
      <p:bldP spid="152" grpId="0" animBg="1"/>
      <p:bldP spid="152" grpId="1" animBg="1"/>
      <p:bldP spid="152" grpId="2" animBg="1"/>
      <p:bldP spid="153" grpId="0" uiExpand="1" animBg="1"/>
      <p:bldP spid="153" grpId="1" animBg="1"/>
      <p:bldP spid="155" grpId="0" uiExpand="1" build="p"/>
      <p:bldP spid="159" grpId="0" animBg="1"/>
      <p:bldP spid="159" grpId="1" animBg="1"/>
      <p:bldP spid="159" grpId="2" animBg="1"/>
      <p:bldP spid="123" grpId="0" animBg="1"/>
      <p:bldP spid="1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
            <a:ext cx="4572000" cy="5486400"/>
          </a:xfrm>
        </p:spPr>
        <p:txBody>
          <a:bodyPr>
            <a:normAutofit/>
          </a:bodyPr>
          <a:lstStyle/>
          <a:p>
            <a:r>
              <a:rPr lang="en-US" dirty="0" smtClean="0"/>
              <a:t>Finish the BETA</a:t>
            </a:r>
          </a:p>
          <a:p>
            <a:r>
              <a:rPr lang="en-US" dirty="0" smtClean="0"/>
              <a:t>Make </a:t>
            </a:r>
            <a:r>
              <a:rPr lang="en-US" dirty="0"/>
              <a:t>a Super </a:t>
            </a:r>
            <a:r>
              <a:rPr lang="en-US" dirty="0" err="1"/>
              <a:t>Deduper</a:t>
            </a:r>
            <a:r>
              <a:rPr lang="en-US" dirty="0"/>
              <a:t> command line </a:t>
            </a:r>
            <a:r>
              <a:rPr lang="en-US" dirty="0" smtClean="0"/>
              <a:t>variant</a:t>
            </a:r>
            <a:endParaRPr lang="en-US" sz="1800" dirty="0" smtClean="0"/>
          </a:p>
          <a:p>
            <a:r>
              <a:rPr lang="en-US" sz="1800" dirty="0" smtClean="0"/>
              <a:t>Fix the slicing </a:t>
            </a:r>
            <a:r>
              <a:rPr lang="en-US" dirty="0" smtClean="0"/>
              <a:t>limitation</a:t>
            </a:r>
            <a:endParaRPr lang="en-US" sz="1800" dirty="0" smtClean="0"/>
          </a:p>
          <a:p>
            <a:r>
              <a:rPr lang="en-US" dirty="0"/>
              <a:t>Implement set operations (union, intersection, difference)</a:t>
            </a:r>
          </a:p>
          <a:p>
            <a:r>
              <a:rPr lang="en-US" dirty="0" smtClean="0"/>
              <a:t>Add an </a:t>
            </a:r>
            <a:r>
              <a:rPr lang="en-US" dirty="0" err="1" smtClean="0"/>
              <a:t>editcap</a:t>
            </a:r>
            <a:r>
              <a:rPr lang="en-US" dirty="0" smtClean="0"/>
              <a:t> mode</a:t>
            </a:r>
            <a:endParaRPr lang="en-US" sz="1800" dirty="0" smtClean="0"/>
          </a:p>
          <a:p>
            <a:r>
              <a:rPr lang="en-US" dirty="0" smtClean="0"/>
              <a:t>Revamp the GUI</a:t>
            </a:r>
          </a:p>
        </p:txBody>
      </p:sp>
      <p:sp>
        <p:nvSpPr>
          <p:cNvPr id="2" name="Title 1"/>
          <p:cNvSpPr>
            <a:spLocks noGrp="1"/>
          </p:cNvSpPr>
          <p:nvPr>
            <p:ph type="title"/>
          </p:nvPr>
        </p:nvSpPr>
        <p:spPr>
          <a:xfrm>
            <a:off x="5486400" y="381000"/>
            <a:ext cx="2743200" cy="4762500"/>
          </a:xfrm>
        </p:spPr>
        <p:txBody>
          <a:bodyPr/>
          <a:lstStyle/>
          <a:p>
            <a:pPr algn="ctr"/>
            <a:r>
              <a:rPr lang="en-US" dirty="0" smtClean="0"/>
              <a:t>Future Plans/Ideas</a:t>
            </a:r>
            <a:endParaRPr lang="en-US" dirty="0"/>
          </a:p>
        </p:txBody>
      </p:sp>
    </p:spTree>
    <p:extLst>
      <p:ext uri="{BB962C8B-B14F-4D97-AF65-F5344CB8AC3E}">
        <p14:creationId xmlns:p14="http://schemas.microsoft.com/office/powerpoint/2010/main" val="1056122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33" dirty="0"/>
              <a:t>THE END</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3048000" y="1806470"/>
            <a:ext cx="3048000" cy="2102069"/>
          </a:xfrm>
          <a:prstGeom prst="rect">
            <a:avLst/>
          </a:prstGeom>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3048000" y="1806470"/>
            <a:ext cx="3048000" cy="2102069"/>
          </a:xfrm>
          <a:prstGeom prst="rect">
            <a:avLst/>
          </a:prstGeom>
          <a:effectLst/>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3048000" y="1806470"/>
            <a:ext cx="3048000" cy="2102069"/>
          </a:xfrm>
          <a:prstGeom prst="rect">
            <a:avLst/>
          </a:prstGeom>
          <a:effectLst/>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3048000" y="1806470"/>
            <a:ext cx="3048000" cy="2102069"/>
          </a:xfrm>
          <a:prstGeom prst="rect">
            <a:avLst/>
          </a:prstGeom>
          <a:effectLst/>
        </p:spPr>
      </p:pic>
    </p:spTree>
    <p:extLst>
      <p:ext uri="{BB962C8B-B14F-4D97-AF65-F5344CB8AC3E}">
        <p14:creationId xmlns:p14="http://schemas.microsoft.com/office/powerpoint/2010/main" val="167062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50000">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par>
                                    <p:cTn id="9" presetID="2" presetClass="entr" presetSubtype="6" fill="hold" nodeType="withEffect" p14:presetBounceEnd="50000">
                                      <p:stCondLst>
                                        <p:cond delay="125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25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125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9"/>
                                                </p:cond>
                                              </p:stCondLst>
                                            </p:cTn>
                                            <p:tgtEl>
                                              <p:spTgt spid="8"/>
                                            </p:tgtEl>
                                            <p:attrNameLst>
                                              <p:attrName>style.visibility</p:attrName>
                                            </p:attrNameLst>
                                          </p:cBhvr>
                                          <p:to>
                                            <p:strVal val="hidden"/>
                                          </p:to>
                                        </p:set>
                                      </p:subTnLst>
                                    </p:cTn>
                                  </p:par>
                                  <p:par>
                                    <p:cTn id="13" presetID="2" presetClass="entr" presetSubtype="9" fill="hold" nodeType="withEffect" p14:presetBounceEnd="50000">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14:bounceEnd="50000">
                                          <p:cBhvr additive="base">
                                            <p:cTn id="15"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9"/>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13"/>
                                                </p:cond>
                                              </p:stCondLst>
                                            </p:cTn>
                                            <p:tgtEl>
                                              <p:spTgt spid="9"/>
                                            </p:tgtEl>
                                            <p:attrNameLst>
                                              <p:attrName>style.visibility</p:attrName>
                                            </p:attrNameLst>
                                          </p:cBhvr>
                                          <p:to>
                                            <p:strVal val="hidden"/>
                                          </p:to>
                                        </p:set>
                                      </p:subTnLst>
                                    </p:cTn>
                                  </p:par>
                                  <p:par>
                                    <p:cTn id="17" presetID="2" presetClass="entr" presetSubtype="3" fill="hold" nodeType="withEffect" p14:presetBounceEnd="50000">
                                      <p:stCondLst>
                                        <p:cond delay="175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75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750" fill="hold"/>
                                            <p:tgtEl>
                                              <p:spTgt spid="10"/>
                                            </p:tgtEl>
                                            <p:attrNameLst>
                                              <p:attrName>ppt_y</p:attrName>
                                            </p:attrNameLst>
                                          </p:cBhvr>
                                          <p:tavLst>
                                            <p:tav tm="0">
                                              <p:val>
                                                <p:strVal val="0-#ppt_h/2"/>
                                              </p:val>
                                            </p:tav>
                                            <p:tav tm="100000">
                                              <p:val>
                                                <p:strVal val="#ppt_y"/>
                                              </p:val>
                                            </p:tav>
                                          </p:tavLst>
                                        </p:anim>
                                      </p:childTnLst>
                                    </p:cTn>
                                  </p:par>
                                  <p:par>
                                    <p:cTn id="21" presetID="6" presetClass="emph" presetSubtype="0" accel="33333" fill="hold" nodeType="withEffect">
                                      <p:stCondLst>
                                        <p:cond delay="4000"/>
                                      </p:stCondLst>
                                      <p:childTnLst>
                                        <p:animScale>
                                          <p:cBhvr>
                                            <p:cTn id="22" dur="750" fill="hold"/>
                                            <p:tgtEl>
                                              <p:spTgt spid="10"/>
                                            </p:tgtEl>
                                          </p:cBhvr>
                                          <p:by x="0" y="0"/>
                                        </p:animScale>
                                      </p:childTnLst>
                                    </p:cTn>
                                  </p:par>
                                  <p:par>
                                    <p:cTn id="23" presetID="6" presetClass="entr" presetSubtype="16" fill="hold" grpId="0" nodeType="withEffect">
                                      <p:stCondLst>
                                        <p:cond delay="425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par>
                                    <p:cTn id="9" presetID="2" presetClass="entr" presetSubtype="6" fill="hold" nodeType="withEffect">
                                      <p:stCondLst>
                                        <p:cond delay="1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9"/>
                                                </p:cond>
                                              </p:stCondLst>
                                            </p:cTn>
                                            <p:tgtEl>
                                              <p:spTgt spid="8"/>
                                            </p:tgtEl>
                                            <p:attrNameLst>
                                              <p:attrName>style.visibility</p:attrName>
                                            </p:attrNameLst>
                                          </p:cBhvr>
                                          <p:to>
                                            <p:strVal val="hidden"/>
                                          </p:to>
                                        </p:set>
                                      </p:subTnLst>
                                    </p:cTn>
                                  </p:par>
                                  <p:par>
                                    <p:cTn id="13" presetID="2" presetClass="entr" presetSubtype="9" fill="hold"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13"/>
                                                </p:cond>
                                              </p:stCondLst>
                                            </p:cTn>
                                            <p:tgtEl>
                                              <p:spTgt spid="9"/>
                                            </p:tgtEl>
                                            <p:attrNameLst>
                                              <p:attrName>style.visibility</p:attrName>
                                            </p:attrNameLst>
                                          </p:cBhvr>
                                          <p:to>
                                            <p:strVal val="hidden"/>
                                          </p:to>
                                        </p:set>
                                      </p:subTnLst>
                                    </p:cTn>
                                  </p:par>
                                  <p:par>
                                    <p:cTn id="17" presetID="2" presetClass="entr" presetSubtype="3" fill="hold" nodeType="withEffect">
                                      <p:stCondLst>
                                        <p:cond delay="1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0-#ppt_h/2"/>
                                              </p:val>
                                            </p:tav>
                                            <p:tav tm="100000">
                                              <p:val>
                                                <p:strVal val="#ppt_y"/>
                                              </p:val>
                                            </p:tav>
                                          </p:tavLst>
                                        </p:anim>
                                      </p:childTnLst>
                                    </p:cTn>
                                  </p:par>
                                  <p:par>
                                    <p:cTn id="21" presetID="6" presetClass="emph" presetSubtype="0" accel="33333" fill="hold" nodeType="withEffect">
                                      <p:stCondLst>
                                        <p:cond delay="4000"/>
                                      </p:stCondLst>
                                      <p:childTnLst>
                                        <p:animScale>
                                          <p:cBhvr>
                                            <p:cTn id="22" dur="750" fill="hold"/>
                                            <p:tgtEl>
                                              <p:spTgt spid="10"/>
                                            </p:tgtEl>
                                          </p:cBhvr>
                                          <p:by x="0" y="0"/>
                                        </p:animScale>
                                      </p:childTnLst>
                                    </p:cTn>
                                  </p:par>
                                  <p:par>
                                    <p:cTn id="23" presetID="6" presetClass="entr" presetSubtype="16" fill="hold" grpId="0" nodeType="withEffect">
                                      <p:stCondLst>
                                        <p:cond delay="425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p:txBody>
      </p:sp>
      <p:sp>
        <p:nvSpPr>
          <p:cNvPr id="2" name="Title 1"/>
          <p:cNvSpPr>
            <a:spLocks noGrp="1"/>
          </p:cNvSpPr>
          <p:nvPr>
            <p:ph type="title"/>
          </p:nvPr>
        </p:nvSpPr>
        <p:spPr>
          <a:xfrm>
            <a:off x="914400" y="1206500"/>
            <a:ext cx="5486400" cy="1778000"/>
          </a:xfrm>
        </p:spPr>
        <p:txBody>
          <a:bodyPr/>
          <a:lstStyle/>
          <a:p>
            <a:r>
              <a:rPr lang="en-US" dirty="0" smtClean="0"/>
              <a:t> DEALING WITH DUPLICATE PACKETS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572004"/>
            <a:ext cx="1524000" cy="1051034"/>
          </a:xfrm>
          <a:prstGeom prst="rect">
            <a:avLst/>
          </a:prstGeom>
          <a:effectLst/>
        </p:spPr>
      </p:pic>
    </p:spTree>
    <p:extLst>
      <p:ext uri="{BB962C8B-B14F-4D97-AF65-F5344CB8AC3E}">
        <p14:creationId xmlns:p14="http://schemas.microsoft.com/office/powerpoint/2010/main" val="3528893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16667">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14:bounceEnd="1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16667">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5"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14300"/>
            <a:ext cx="2743200" cy="5029200"/>
          </a:xfrm>
        </p:spPr>
        <p:txBody>
          <a:bodyPr/>
          <a:lstStyle/>
          <a:p>
            <a:pPr algn="ctr"/>
            <a:r>
              <a:rPr lang="en-US" dirty="0" smtClean="0"/>
              <a:t>Definitions</a:t>
            </a:r>
            <a:endParaRPr lang="en-US" dirty="0"/>
          </a:p>
        </p:txBody>
      </p:sp>
      <p:sp>
        <p:nvSpPr>
          <p:cNvPr id="3" name="Content Placeholder 2"/>
          <p:cNvSpPr>
            <a:spLocks noGrp="1"/>
          </p:cNvSpPr>
          <p:nvPr>
            <p:ph idx="1"/>
          </p:nvPr>
        </p:nvSpPr>
        <p:spPr>
          <a:xfrm>
            <a:off x="914400" y="114300"/>
            <a:ext cx="4572000" cy="5486400"/>
          </a:xfrm>
        </p:spPr>
        <p:txBody>
          <a:bodyPr>
            <a:normAutofit/>
          </a:bodyPr>
          <a:lstStyle/>
          <a:p>
            <a:r>
              <a:rPr lang="en-US" sz="1800" dirty="0" smtClean="0"/>
              <a:t>Layer 2 duplicates are packets that are byte-for-byte identical</a:t>
            </a:r>
            <a:endParaRPr lang="en-US" sz="1800" dirty="0"/>
          </a:p>
          <a:p>
            <a:r>
              <a:rPr lang="en-US" sz="1800" dirty="0" smtClean="0"/>
              <a:t>Layer 3 duplicates are packets that have variations in Layer 2 encapsulation, and even slight variations in Layer 3 headers, as they are routed through a network</a:t>
            </a:r>
          </a:p>
          <a:p>
            <a:pPr lvl="1"/>
            <a:r>
              <a:rPr lang="en-US" sz="1600" dirty="0" smtClean="0"/>
              <a:t>MAC addresses and VLAN tags will change</a:t>
            </a:r>
          </a:p>
          <a:p>
            <a:pPr lvl="1"/>
            <a:r>
              <a:rPr lang="en-US" sz="1467" dirty="0" smtClean="0"/>
              <a:t>The IP TTL</a:t>
            </a:r>
            <a:r>
              <a:rPr lang="en-US" sz="1467" dirty="0"/>
              <a:t> </a:t>
            </a:r>
            <a:r>
              <a:rPr lang="en-US" sz="1600" dirty="0" smtClean="0"/>
              <a:t>field</a:t>
            </a:r>
            <a:r>
              <a:rPr lang="en-US" sz="1467" dirty="0" smtClean="0"/>
              <a:t> will decrement</a:t>
            </a:r>
            <a:endParaRPr lang="en-US" sz="1467" dirty="0"/>
          </a:p>
        </p:txBody>
      </p:sp>
    </p:spTree>
    <p:extLst>
      <p:ext uri="{BB962C8B-B14F-4D97-AF65-F5344CB8AC3E}">
        <p14:creationId xmlns:p14="http://schemas.microsoft.com/office/powerpoint/2010/main" val="178710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
            <a:ext cx="4572000" cy="5562600"/>
          </a:xfrm>
        </p:spPr>
        <p:txBody>
          <a:bodyPr>
            <a:noAutofit/>
          </a:bodyPr>
          <a:lstStyle/>
          <a:p>
            <a:r>
              <a:rPr lang="en-US" sz="1800" dirty="0" smtClean="0"/>
              <a:t>Duplicate packets can be found in trace files in the following scenarios</a:t>
            </a:r>
          </a:p>
          <a:p>
            <a:pPr lvl="1"/>
            <a:r>
              <a:rPr lang="en-US" sz="1400" dirty="0" smtClean="0"/>
              <a:t>When </a:t>
            </a:r>
            <a:r>
              <a:rPr lang="en-US" sz="1400" dirty="0" err="1" smtClean="0"/>
              <a:t>SPANing</a:t>
            </a:r>
            <a:r>
              <a:rPr lang="en-US" sz="1400" dirty="0" smtClean="0"/>
              <a:t> VLANs</a:t>
            </a:r>
          </a:p>
          <a:p>
            <a:pPr lvl="1"/>
            <a:r>
              <a:rPr lang="en-US" sz="1400" dirty="0" smtClean="0"/>
              <a:t>When SPAN bugs exist in routers/switches</a:t>
            </a:r>
          </a:p>
          <a:p>
            <a:pPr lvl="1"/>
            <a:r>
              <a:rPr lang="en-US" sz="1400" dirty="0" smtClean="0"/>
              <a:t>When aggregating multiple capture points by way of</a:t>
            </a:r>
          </a:p>
          <a:p>
            <a:pPr lvl="2"/>
            <a:r>
              <a:rPr lang="en-US" sz="1400" dirty="0" smtClean="0"/>
              <a:t>Packet brokers</a:t>
            </a:r>
          </a:p>
          <a:p>
            <a:pPr lvl="2"/>
            <a:r>
              <a:rPr lang="en-US" sz="1400" dirty="0" smtClean="0"/>
              <a:t>Mining multiple ports of a sniffer</a:t>
            </a:r>
          </a:p>
          <a:p>
            <a:pPr lvl="2"/>
            <a:r>
              <a:rPr lang="en-US" sz="1400" dirty="0" smtClean="0"/>
              <a:t>Manually merging trace files</a:t>
            </a:r>
          </a:p>
          <a:p>
            <a:r>
              <a:rPr lang="en-US" sz="1800" dirty="0" smtClean="0"/>
              <a:t>Analyzing trace files containing duplicate packets is difficult for both tools and their users</a:t>
            </a:r>
          </a:p>
          <a:p>
            <a:pPr lvl="1"/>
            <a:r>
              <a:rPr lang="en-US" sz="1400" dirty="0" smtClean="0"/>
              <a:t>Tools inflate </a:t>
            </a:r>
            <a:r>
              <a:rPr lang="en-US" sz="1400" dirty="0"/>
              <a:t>error </a:t>
            </a:r>
            <a:r>
              <a:rPr lang="en-US" sz="1400" dirty="0" smtClean="0"/>
              <a:t>counts</a:t>
            </a:r>
            <a:r>
              <a:rPr lang="en-US" sz="1400" dirty="0"/>
              <a:t>,</a:t>
            </a:r>
            <a:r>
              <a:rPr lang="en-US" sz="1400" dirty="0" smtClean="0"/>
              <a:t> </a:t>
            </a:r>
            <a:r>
              <a:rPr lang="en-US" sz="1400" dirty="0"/>
              <a:t>which can cause incorrect or misleading </a:t>
            </a:r>
            <a:r>
              <a:rPr lang="en-US" sz="1400" dirty="0" smtClean="0"/>
              <a:t>diagnoses; e.g. Wireshark will </a:t>
            </a:r>
            <a:r>
              <a:rPr lang="en-US" sz="1400" dirty="0"/>
              <a:t>flag TCP </a:t>
            </a:r>
            <a:r>
              <a:rPr lang="en-US" sz="1400" dirty="0" smtClean="0"/>
              <a:t>duplicate segments as retransmissions or out-of-order</a:t>
            </a:r>
          </a:p>
          <a:p>
            <a:pPr lvl="1"/>
            <a:r>
              <a:rPr lang="en-US" sz="1400" dirty="0" smtClean="0"/>
              <a:t>Tool features can fail in the face of duplicates; e.g. Wireshark’s SSL decryption</a:t>
            </a:r>
          </a:p>
          <a:p>
            <a:pPr lvl="1"/>
            <a:r>
              <a:rPr lang="en-US" sz="1400" dirty="0" smtClean="0"/>
              <a:t>Users can get confused following a packet flow—it’s hard enough as it is!</a:t>
            </a:r>
          </a:p>
        </p:txBody>
      </p:sp>
      <p:sp>
        <p:nvSpPr>
          <p:cNvPr id="2" name="Title 1"/>
          <p:cNvSpPr>
            <a:spLocks noGrp="1"/>
          </p:cNvSpPr>
          <p:nvPr>
            <p:ph type="title"/>
          </p:nvPr>
        </p:nvSpPr>
        <p:spPr>
          <a:xfrm>
            <a:off x="5486400" y="381000"/>
            <a:ext cx="2743200" cy="4762500"/>
          </a:xfrm>
        </p:spPr>
        <p:txBody>
          <a:bodyPr/>
          <a:lstStyle/>
          <a:p>
            <a:pPr algn="ctr"/>
            <a:r>
              <a:rPr lang="en-US" dirty="0" smtClean="0"/>
              <a:t>Problem</a:t>
            </a:r>
            <a:br>
              <a:rPr lang="en-US" dirty="0" smtClean="0"/>
            </a:br>
            <a:r>
              <a:rPr lang="en-US" dirty="0" smtClean="0"/>
              <a:t>Statement</a:t>
            </a:r>
            <a:endParaRPr lang="en-US" dirty="0"/>
          </a:p>
        </p:txBody>
      </p:sp>
    </p:spTree>
    <p:extLst>
      <p:ext uri="{BB962C8B-B14F-4D97-AF65-F5344CB8AC3E}">
        <p14:creationId xmlns:p14="http://schemas.microsoft.com/office/powerpoint/2010/main" val="310906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81000"/>
            <a:ext cx="2743200" cy="4762500"/>
          </a:xfrm>
        </p:spPr>
        <p:txBody>
          <a:bodyPr/>
          <a:lstStyle/>
          <a:p>
            <a:pPr algn="ctr"/>
            <a:r>
              <a:rPr lang="en-US" dirty="0" smtClean="0"/>
              <a:t>Scenario 1—Intermittent Packet Loss Between Firewall and Load Balancer</a:t>
            </a:r>
            <a:endParaRPr lang="en-US" dirty="0"/>
          </a:p>
        </p:txBody>
      </p:sp>
      <p:sp>
        <p:nvSpPr>
          <p:cNvPr id="4" name="LB"/>
          <p:cNvSpPr/>
          <p:nvPr/>
        </p:nvSpPr>
        <p:spPr>
          <a:xfrm>
            <a:off x="1828800" y="567560"/>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Load Balancer</a:t>
            </a:r>
            <a:endParaRPr lang="en-US" sz="1400" dirty="0"/>
          </a:p>
        </p:txBody>
      </p:sp>
      <p:sp>
        <p:nvSpPr>
          <p:cNvPr id="5" name="WAF"/>
          <p:cNvSpPr/>
          <p:nvPr/>
        </p:nvSpPr>
        <p:spPr>
          <a:xfrm>
            <a:off x="1828800" y="1940473"/>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Web App Firewall</a:t>
            </a:r>
            <a:endParaRPr lang="en-US" sz="1400" dirty="0"/>
          </a:p>
        </p:txBody>
      </p:sp>
      <p:sp>
        <p:nvSpPr>
          <p:cNvPr id="6" name="Server"/>
          <p:cNvSpPr/>
          <p:nvPr/>
        </p:nvSpPr>
        <p:spPr>
          <a:xfrm>
            <a:off x="1828800" y="4229100"/>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Web Server</a:t>
            </a:r>
            <a:endParaRPr lang="en-US" sz="1400" dirty="0"/>
          </a:p>
        </p:txBody>
      </p:sp>
      <p:cxnSp>
        <p:nvCxnSpPr>
          <p:cNvPr id="8" name="WAF to LB Segment"/>
          <p:cNvCxnSpPr>
            <a:stCxn id="4" idx="2"/>
            <a:endCxn id="5" idx="0"/>
          </p:cNvCxnSpPr>
          <p:nvPr/>
        </p:nvCxnSpPr>
        <p:spPr>
          <a:xfrm>
            <a:off x="2286000" y="1024760"/>
            <a:ext cx="0" cy="915713"/>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cxnSp>
        <p:nvCxnSpPr>
          <p:cNvPr id="9" name="WAF to Server Segment"/>
          <p:cNvCxnSpPr>
            <a:stCxn id="5" idx="2"/>
          </p:cNvCxnSpPr>
          <p:nvPr/>
        </p:nvCxnSpPr>
        <p:spPr>
          <a:xfrm flipH="1">
            <a:off x="1981200" y="2397673"/>
            <a:ext cx="304800" cy="915713"/>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sp>
        <p:nvSpPr>
          <p:cNvPr id="18" name="SVF"/>
          <p:cNvSpPr/>
          <p:nvPr/>
        </p:nvSpPr>
        <p:spPr>
          <a:xfrm>
            <a:off x="3276600" y="3084786"/>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Packet Broker</a:t>
            </a:r>
            <a:endParaRPr lang="en-US" sz="1200" dirty="0"/>
          </a:p>
        </p:txBody>
      </p:sp>
      <p:sp>
        <p:nvSpPr>
          <p:cNvPr id="19" name="Above WAF Tap"/>
          <p:cNvSpPr/>
          <p:nvPr/>
        </p:nvSpPr>
        <p:spPr>
          <a:xfrm>
            <a:off x="2095500" y="1329561"/>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Tap</a:t>
            </a:r>
            <a:endParaRPr lang="en-US" sz="1000" dirty="0"/>
          </a:p>
        </p:txBody>
      </p:sp>
      <p:sp>
        <p:nvSpPr>
          <p:cNvPr id="20" name="Below WAF Tap"/>
          <p:cNvSpPr/>
          <p:nvPr/>
        </p:nvSpPr>
        <p:spPr>
          <a:xfrm>
            <a:off x="1981200" y="2627586"/>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Tap</a:t>
            </a:r>
            <a:endParaRPr lang="en-US" sz="1000" dirty="0"/>
          </a:p>
        </p:txBody>
      </p:sp>
      <p:sp>
        <p:nvSpPr>
          <p:cNvPr id="21" name="LB Mirror"/>
          <p:cNvSpPr/>
          <p:nvPr/>
        </p:nvSpPr>
        <p:spPr>
          <a:xfrm>
            <a:off x="2667000" y="608286"/>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lIns="0" rIns="0" rtlCol="0" anchor="ctr"/>
          <a:lstStyle/>
          <a:p>
            <a:pPr algn="ctr"/>
            <a:r>
              <a:rPr lang="en-US" sz="1000" dirty="0" smtClean="0"/>
              <a:t>Mirror</a:t>
            </a:r>
            <a:endParaRPr lang="en-US" sz="1000" dirty="0"/>
          </a:p>
        </p:txBody>
      </p:sp>
      <p:sp>
        <p:nvSpPr>
          <p:cNvPr id="22" name="Sniffer"/>
          <p:cNvSpPr/>
          <p:nvPr/>
        </p:nvSpPr>
        <p:spPr>
          <a:xfrm>
            <a:off x="3276600" y="3999186"/>
            <a:ext cx="914400"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Sniffer</a:t>
            </a:r>
            <a:endParaRPr lang="en-US" sz="1400" dirty="0"/>
          </a:p>
        </p:txBody>
      </p:sp>
      <p:cxnSp>
        <p:nvCxnSpPr>
          <p:cNvPr id="30" name="LB Mirror to SVF Arrow"/>
          <p:cNvCxnSpPr>
            <a:stCxn id="21" idx="6"/>
          </p:cNvCxnSpPr>
          <p:nvPr/>
        </p:nvCxnSpPr>
        <p:spPr>
          <a:xfrm>
            <a:off x="3048000" y="798786"/>
            <a:ext cx="990600" cy="2284535"/>
          </a:xfrm>
          <a:prstGeom prst="bentConnector2">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33" name="Above WAF Tap to SVF Arrow"/>
          <p:cNvCxnSpPr>
            <a:stCxn id="19" idx="6"/>
            <a:endCxn id="18" idx="0"/>
          </p:cNvCxnSpPr>
          <p:nvPr/>
        </p:nvCxnSpPr>
        <p:spPr>
          <a:xfrm>
            <a:off x="2476500" y="1520061"/>
            <a:ext cx="1257300" cy="1564725"/>
          </a:xfrm>
          <a:prstGeom prst="bentConnector2">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36" name="Below WAF Tap to SVF Arrow"/>
          <p:cNvCxnSpPr>
            <a:stCxn id="20" idx="6"/>
          </p:cNvCxnSpPr>
          <p:nvPr/>
        </p:nvCxnSpPr>
        <p:spPr>
          <a:xfrm>
            <a:off x="2362200" y="2818086"/>
            <a:ext cx="1047749" cy="265235"/>
          </a:xfrm>
          <a:prstGeom prst="bentConnector3">
            <a:avLst>
              <a:gd name="adj1" fmla="val 100350"/>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cxnSp>
        <p:nvCxnSpPr>
          <p:cNvPr id="55" name="SVF to Sniffer Arrow"/>
          <p:cNvCxnSpPr>
            <a:stCxn id="18" idx="2"/>
            <a:endCxn id="22" idx="0"/>
          </p:cNvCxnSpPr>
          <p:nvPr/>
        </p:nvCxnSpPr>
        <p:spPr>
          <a:xfrm>
            <a:off x="3733800" y="3541986"/>
            <a:ext cx="0" cy="457200"/>
          </a:xfrm>
          <a:prstGeom prst="straightConnector1">
            <a:avLst/>
          </a:prstGeom>
          <a:ln>
            <a:solidFill>
              <a:schemeClr val="accent5">
                <a:lumMod val="75000"/>
              </a:schemeClr>
            </a:solidFill>
            <a:headEnd type="none"/>
            <a:tailEnd type="triangle"/>
          </a:ln>
          <a:effectLst/>
        </p:spPr>
        <p:style>
          <a:lnRef idx="3">
            <a:schemeClr val="accent4"/>
          </a:lnRef>
          <a:fillRef idx="0">
            <a:schemeClr val="accent4"/>
          </a:fillRef>
          <a:effectRef idx="2">
            <a:schemeClr val="accent4"/>
          </a:effectRef>
          <a:fontRef idx="minor">
            <a:schemeClr val="tx1"/>
          </a:fontRef>
        </p:style>
      </p:cxnSp>
      <p:sp>
        <p:nvSpPr>
          <p:cNvPr id="26" name="FW"/>
          <p:cNvSpPr/>
          <p:nvPr/>
        </p:nvSpPr>
        <p:spPr>
          <a:xfrm>
            <a:off x="457200" y="3084786"/>
            <a:ext cx="9144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Firewall</a:t>
            </a:r>
            <a:endParaRPr lang="en-US" sz="1400" dirty="0"/>
          </a:p>
        </p:txBody>
      </p:sp>
      <p:cxnSp>
        <p:nvCxnSpPr>
          <p:cNvPr id="27" name="FW Arrow"/>
          <p:cNvCxnSpPr/>
          <p:nvPr/>
        </p:nvCxnSpPr>
        <p:spPr>
          <a:xfrm>
            <a:off x="1371600" y="3313386"/>
            <a:ext cx="609600" cy="0"/>
          </a:xfrm>
          <a:prstGeom prst="line">
            <a:avLst/>
          </a:prstGeom>
          <a:ln>
            <a:solidFill>
              <a:schemeClr val="accent2">
                <a:lumMod val="75000"/>
              </a:schemeClr>
            </a:solidFill>
            <a:headEnd type="triangle"/>
          </a:ln>
          <a:effectLst/>
        </p:spPr>
        <p:style>
          <a:lnRef idx="3">
            <a:schemeClr val="accent4"/>
          </a:lnRef>
          <a:fillRef idx="0">
            <a:schemeClr val="accent4"/>
          </a:fillRef>
          <a:effectRef idx="2">
            <a:schemeClr val="accent4"/>
          </a:effectRef>
          <a:fontRef idx="minor">
            <a:schemeClr val="tx1"/>
          </a:fontRef>
        </p:style>
      </p:cxnSp>
      <p:cxnSp>
        <p:nvCxnSpPr>
          <p:cNvPr id="28" name="WAF to Server Segment"/>
          <p:cNvCxnSpPr>
            <a:endCxn id="6" idx="0"/>
          </p:cNvCxnSpPr>
          <p:nvPr/>
        </p:nvCxnSpPr>
        <p:spPr>
          <a:xfrm>
            <a:off x="1981200" y="3313386"/>
            <a:ext cx="304800" cy="915714"/>
          </a:xfrm>
          <a:prstGeom prst="line">
            <a:avLst/>
          </a:prstGeom>
          <a:ln>
            <a:solidFill>
              <a:schemeClr val="accent2">
                <a:lumMod val="75000"/>
              </a:schemeClr>
            </a:solidFill>
            <a:headEnd type="triangle"/>
            <a:tailEnd type="triangle"/>
          </a:ln>
          <a:effectLst/>
        </p:spPr>
        <p:style>
          <a:lnRef idx="3">
            <a:schemeClr val="accent4"/>
          </a:lnRef>
          <a:fillRef idx="0">
            <a:schemeClr val="accent4"/>
          </a:fillRef>
          <a:effectRef idx="2">
            <a:schemeClr val="accent4"/>
          </a:effectRef>
          <a:fontRef idx="minor">
            <a:schemeClr val="tx1"/>
          </a:fontRef>
        </p:style>
      </p:cxnSp>
      <p:cxnSp>
        <p:nvCxnSpPr>
          <p:cNvPr id="40" name="Curved Connector 39"/>
          <p:cNvCxnSpPr>
            <a:stCxn id="26" idx="3"/>
            <a:endCxn id="6" idx="0"/>
          </p:cNvCxnSpPr>
          <p:nvPr/>
        </p:nvCxnSpPr>
        <p:spPr>
          <a:xfrm>
            <a:off x="1371600" y="3313386"/>
            <a:ext cx="914400" cy="915714"/>
          </a:xfrm>
          <a:prstGeom prst="curvedConnector2">
            <a:avLst/>
          </a:prstGeom>
          <a:ln w="76200">
            <a:tailEnd type="triangle"/>
          </a:ln>
        </p:spPr>
        <p:style>
          <a:lnRef idx="1">
            <a:schemeClr val="accent4"/>
          </a:lnRef>
          <a:fillRef idx="0">
            <a:schemeClr val="accent4"/>
          </a:fillRef>
          <a:effectRef idx="0">
            <a:schemeClr val="accent4"/>
          </a:effectRef>
          <a:fontRef idx="minor">
            <a:schemeClr val="tx1"/>
          </a:fontRef>
        </p:style>
      </p:cxnSp>
      <p:sp>
        <p:nvSpPr>
          <p:cNvPr id="42" name="TextBox 41"/>
          <p:cNvSpPr txBox="1"/>
          <p:nvPr/>
        </p:nvSpPr>
        <p:spPr>
          <a:xfrm>
            <a:off x="1611403" y="1024758"/>
            <a:ext cx="554960" cy="369332"/>
          </a:xfrm>
          <a:prstGeom prst="rect">
            <a:avLst/>
          </a:prstGeom>
          <a:noFill/>
        </p:spPr>
        <p:txBody>
          <a:bodyPr wrap="none" rtlCol="0">
            <a:spAutoFit/>
          </a:bodyPr>
          <a:lstStyle/>
          <a:p>
            <a:r>
              <a:rPr lang="en-US" b="1" dirty="0" smtClean="0">
                <a:solidFill>
                  <a:schemeClr val="accent4"/>
                </a:solidFill>
              </a:rPr>
              <a:t>GET</a:t>
            </a:r>
            <a:endParaRPr lang="en-US" b="1" dirty="0">
              <a:solidFill>
                <a:schemeClr val="accent4"/>
              </a:solidFill>
            </a:endParaRPr>
          </a:p>
        </p:txBody>
      </p:sp>
      <p:cxnSp>
        <p:nvCxnSpPr>
          <p:cNvPr id="38" name="Curved Connector 37"/>
          <p:cNvCxnSpPr>
            <a:stCxn id="4" idx="2"/>
            <a:endCxn id="26" idx="3"/>
          </p:cNvCxnSpPr>
          <p:nvPr/>
        </p:nvCxnSpPr>
        <p:spPr>
          <a:xfrm rot="5400000">
            <a:off x="684487" y="1711873"/>
            <a:ext cx="2288626" cy="914400"/>
          </a:xfrm>
          <a:prstGeom prst="curvedConnector2">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0184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wipe(up)">
                                      <p:cBhvr>
                                        <p:cTn id="9" dur="500"/>
                                        <p:tgtEl>
                                          <p:spTgt spid="3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0"/>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2" grpId="0"/>
      <p:bldP spid="4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7375" y="1066800"/>
            <a:ext cx="5269025" cy="3581400"/>
          </a:xfrm>
          <a:prstGeom prst="rect">
            <a:avLst/>
          </a:prstGeom>
        </p:spPr>
      </p:pic>
      <p:sp>
        <p:nvSpPr>
          <p:cNvPr id="3" name="Title 1"/>
          <p:cNvSpPr>
            <a:spLocks noGrp="1"/>
          </p:cNvSpPr>
          <p:nvPr>
            <p:ph type="title"/>
          </p:nvPr>
        </p:nvSpPr>
        <p:spPr>
          <a:xfrm>
            <a:off x="5486400" y="381000"/>
            <a:ext cx="2743200" cy="4762500"/>
          </a:xfrm>
        </p:spPr>
        <p:txBody>
          <a:bodyPr/>
          <a:lstStyle/>
          <a:p>
            <a:pPr algn="ctr"/>
            <a:r>
              <a:rPr lang="en-US" dirty="0" smtClean="0"/>
              <a:t>Demo 1—Wireshark</a:t>
            </a:r>
            <a:endParaRPr lang="en-US" dirty="0"/>
          </a:p>
        </p:txBody>
      </p:sp>
    </p:spTree>
    <p:extLst>
      <p:ext uri="{BB962C8B-B14F-4D97-AF65-F5344CB8AC3E}">
        <p14:creationId xmlns:p14="http://schemas.microsoft.com/office/powerpoint/2010/main" val="50189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
            <a:ext cx="4572000" cy="5486400"/>
          </a:xfrm>
        </p:spPr>
        <p:txBody>
          <a:bodyPr>
            <a:normAutofit fontScale="92500" lnSpcReduction="10000"/>
          </a:bodyPr>
          <a:lstStyle/>
          <a:p>
            <a:r>
              <a:rPr lang="en-US" sz="1800" dirty="0" smtClean="0"/>
              <a:t>Avoid duplicates by </a:t>
            </a:r>
            <a:r>
              <a:rPr lang="en-US" sz="1800" dirty="0" smtClean="0"/>
              <a:t>crafting </a:t>
            </a:r>
            <a:r>
              <a:rPr lang="en-US" sz="1800" dirty="0" smtClean="0"/>
              <a:t>packet captures carefully</a:t>
            </a:r>
          </a:p>
          <a:p>
            <a:pPr lvl="1"/>
            <a:r>
              <a:rPr lang="en-US" sz="1467" dirty="0" smtClean="0"/>
              <a:t>Isolate packet sources (not possible in retrospective analysis)</a:t>
            </a:r>
          </a:p>
          <a:p>
            <a:pPr lvl="1"/>
            <a:r>
              <a:rPr lang="en-US" sz="1467" dirty="0" smtClean="0"/>
              <a:t>Be precise with packet broker/sniffer filters</a:t>
            </a:r>
            <a:r>
              <a:rPr lang="en-US" sz="1467" dirty="0"/>
              <a:t> </a:t>
            </a:r>
            <a:r>
              <a:rPr lang="en-US" sz="1467" dirty="0" smtClean="0"/>
              <a:t>on MAC addresses and VLAN tags in addition to IP addresses</a:t>
            </a:r>
          </a:p>
          <a:p>
            <a:r>
              <a:rPr lang="en-US" sz="1800" dirty="0" smtClean="0"/>
              <a:t>Sniffer on-board deduplication</a:t>
            </a:r>
          </a:p>
          <a:p>
            <a:pPr lvl="1"/>
            <a:r>
              <a:rPr lang="en-US" sz="1400" dirty="0" smtClean="0"/>
              <a:t>Layer 2 deduplication only (byte-for-byte)</a:t>
            </a:r>
          </a:p>
          <a:p>
            <a:pPr lvl="1"/>
            <a:r>
              <a:rPr lang="en-US" sz="1400" dirty="0"/>
              <a:t>Potentially a bad idea for continuous capture jobs </a:t>
            </a:r>
            <a:r>
              <a:rPr lang="en-US" sz="1400" dirty="0" smtClean="0"/>
              <a:t>because </a:t>
            </a:r>
            <a:r>
              <a:rPr lang="en-US" sz="1400" dirty="0"/>
              <a:t>those captures would no longer accurately reflect the real </a:t>
            </a:r>
            <a:r>
              <a:rPr lang="en-US" sz="1400" dirty="0" smtClean="0"/>
              <a:t>world</a:t>
            </a:r>
          </a:p>
          <a:p>
            <a:r>
              <a:rPr lang="en-US" sz="1800" dirty="0" smtClean="0"/>
              <a:t>Packet broker on-board deduplication</a:t>
            </a:r>
          </a:p>
          <a:p>
            <a:pPr lvl="1"/>
            <a:r>
              <a:rPr lang="en-US" sz="1400" dirty="0" smtClean="0"/>
              <a:t>Some have configurable </a:t>
            </a:r>
            <a:r>
              <a:rPr lang="en-US" sz="1400" dirty="0"/>
              <a:t>Layer 3 </a:t>
            </a:r>
            <a:r>
              <a:rPr lang="en-US" sz="1400" dirty="0" smtClean="0"/>
              <a:t>deduplication</a:t>
            </a:r>
            <a:endParaRPr lang="en-US" sz="1400" dirty="0"/>
          </a:p>
          <a:p>
            <a:pPr lvl="1"/>
            <a:r>
              <a:rPr lang="en-US" sz="1400" dirty="0" smtClean="0"/>
              <a:t>Potentially an extra license cost</a:t>
            </a:r>
          </a:p>
          <a:p>
            <a:pPr lvl="1"/>
            <a:r>
              <a:rPr lang="en-US" sz="1400" dirty="0" smtClean="0"/>
              <a:t>More of a point solution, not general purpose</a:t>
            </a:r>
          </a:p>
          <a:p>
            <a:pPr lvl="2"/>
            <a:r>
              <a:rPr lang="en-US" sz="1400" dirty="0" smtClean="0"/>
              <a:t>Probably a good idea for monitoring appliances (APM or security)</a:t>
            </a:r>
          </a:p>
          <a:p>
            <a:pPr lvl="2"/>
            <a:r>
              <a:rPr lang="en-US" sz="1400" dirty="0" smtClean="0"/>
              <a:t>Potentially a bad idea for continuous capture jobs on sniffers because those captures would no longer accurately reflect the real world </a:t>
            </a:r>
          </a:p>
          <a:p>
            <a:r>
              <a:rPr lang="en-US" sz="1800" dirty="0" err="1" smtClean="0"/>
              <a:t>Editcap</a:t>
            </a:r>
            <a:endParaRPr lang="en-US" sz="1800" dirty="0"/>
          </a:p>
          <a:p>
            <a:pPr lvl="1"/>
            <a:r>
              <a:rPr lang="en-US" sz="1400" dirty="0" smtClean="0"/>
              <a:t>Part of </a:t>
            </a:r>
            <a:r>
              <a:rPr lang="en-US" sz="1400" dirty="0" err="1" smtClean="0"/>
              <a:t>Wireshark</a:t>
            </a:r>
            <a:r>
              <a:rPr lang="en-US" sz="1400" dirty="0" smtClean="0"/>
              <a:t> tool suite</a:t>
            </a:r>
          </a:p>
          <a:p>
            <a:pPr lvl="1"/>
            <a:r>
              <a:rPr lang="en-US" sz="1400" dirty="0"/>
              <a:t>Layer 2 </a:t>
            </a:r>
            <a:r>
              <a:rPr lang="en-US" sz="1400" dirty="0" err="1"/>
              <a:t>deduplication</a:t>
            </a:r>
            <a:r>
              <a:rPr lang="en-US" sz="1400" dirty="0"/>
              <a:t> only (byte-for-byte</a:t>
            </a:r>
            <a:r>
              <a:rPr lang="en-US" sz="1400" dirty="0" smtClean="0"/>
              <a:t>)</a:t>
            </a:r>
            <a:endParaRPr lang="en-US" sz="1400" dirty="0"/>
          </a:p>
        </p:txBody>
      </p:sp>
      <p:sp>
        <p:nvSpPr>
          <p:cNvPr id="2" name="Title 1"/>
          <p:cNvSpPr>
            <a:spLocks noGrp="1"/>
          </p:cNvSpPr>
          <p:nvPr>
            <p:ph type="title"/>
          </p:nvPr>
        </p:nvSpPr>
        <p:spPr>
          <a:xfrm>
            <a:off x="5486400" y="381000"/>
            <a:ext cx="2743200" cy="4762500"/>
          </a:xfrm>
        </p:spPr>
        <p:txBody>
          <a:bodyPr/>
          <a:lstStyle/>
          <a:p>
            <a:pPr algn="ctr"/>
            <a:r>
              <a:rPr lang="en-US" dirty="0" smtClean="0"/>
              <a:t>Existing</a:t>
            </a:r>
            <a:br>
              <a:rPr lang="en-US" dirty="0" smtClean="0"/>
            </a:br>
            <a:r>
              <a:rPr lang="en-US" dirty="0" smtClean="0"/>
              <a:t>Solutions</a:t>
            </a:r>
            <a:endParaRPr lang="en-US" dirty="0"/>
          </a:p>
        </p:txBody>
      </p:sp>
    </p:spTree>
    <p:extLst>
      <p:ext uri="{BB962C8B-B14F-4D97-AF65-F5344CB8AC3E}">
        <p14:creationId xmlns:p14="http://schemas.microsoft.com/office/powerpoint/2010/main" val="116486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81000"/>
            <a:ext cx="2743200" cy="4762500"/>
          </a:xfrm>
        </p:spPr>
        <p:txBody>
          <a:bodyPr/>
          <a:lstStyle/>
          <a:p>
            <a:pPr algn="ctr"/>
            <a:r>
              <a:rPr lang="en-US" dirty="0" smtClean="0"/>
              <a:t>Demo 2—</a:t>
            </a:r>
            <a:r>
              <a:rPr lang="en-US" dirty="0" err="1" smtClean="0"/>
              <a:t>Editcap</a:t>
            </a:r>
            <a:endParaRPr lang="en-US" dirty="0"/>
          </a:p>
        </p:txBody>
      </p:sp>
      <p:pic>
        <p:nvPicPr>
          <p:cNvPr id="4" name="Picture 3"/>
          <p:cNvPicPr>
            <a:picLocks noChangeAspect="1"/>
          </p:cNvPicPr>
          <p:nvPr/>
        </p:nvPicPr>
        <p:blipFill>
          <a:blip r:embed="rId2"/>
          <a:stretch>
            <a:fillRect/>
          </a:stretch>
        </p:blipFill>
        <p:spPr>
          <a:xfrm>
            <a:off x="202911" y="114300"/>
            <a:ext cx="5283489" cy="5486400"/>
          </a:xfrm>
          <a:prstGeom prst="rect">
            <a:avLst/>
          </a:prstGeom>
        </p:spPr>
      </p:pic>
      <p:sp>
        <p:nvSpPr>
          <p:cNvPr id="6" name="Rectangle 5"/>
          <p:cNvSpPr/>
          <p:nvPr/>
        </p:nvSpPr>
        <p:spPr>
          <a:xfrm>
            <a:off x="281796" y="952500"/>
            <a:ext cx="4953000" cy="990600"/>
          </a:xfrm>
          <a:prstGeom prst="rect">
            <a:avLst/>
          </a:prstGeom>
          <a:solidFill>
            <a:srgbClr val="00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796" y="2941608"/>
            <a:ext cx="4953000" cy="2582892"/>
          </a:xfrm>
          <a:prstGeom prst="rect">
            <a:avLst/>
          </a:prstGeom>
          <a:solidFill>
            <a:srgbClr val="00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943100"/>
            <a:ext cx="5105400" cy="9906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86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E4FD306880F4C8DF363C29FC8D590" ma:contentTypeVersion="0" ma:contentTypeDescription="Create a new document." ma:contentTypeScope="" ma:versionID="f7bfac09d5c55f5d63eb0b51c4f05dc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E1DA6E8-2EFD-4A8A-930C-6110314BD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100B9C6-AE4D-4B64-8608-1F5E935BCA97}">
  <ds:schemaRefs>
    <ds:schemaRef ds:uri="http://schemas.microsoft.com/sharepoint/v3/contenttype/forms"/>
  </ds:schemaRefs>
</ds:datastoreItem>
</file>

<file path=customXml/itemProps3.xml><?xml version="1.0" encoding="utf-8"?>
<ds:datastoreItem xmlns:ds="http://schemas.openxmlformats.org/officeDocument/2006/customXml" ds:itemID="{D6290D64-B811-4754-B453-27C45BA55CCF}">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Composite</Template>
  <TotalTime>17023</TotalTime>
  <Words>2208</Words>
  <Application>Microsoft Office PowerPoint</Application>
  <PresentationFormat>On-screen Show (16:10)</PresentationFormat>
  <Paragraphs>254</Paragraphs>
  <Slides>28</Slides>
  <Notes>16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Verdana</vt:lpstr>
      <vt:lpstr>Wingdings</vt:lpstr>
      <vt:lpstr>Composite</vt:lpstr>
      <vt:lpstr>simple-light</vt:lpstr>
      <vt:lpstr>A18 – DEDUPING PACKET CAPTURE FILES AT LAYER 3 Using Wiretap to Create a Custom De-duping Application</vt:lpstr>
      <vt:lpstr>Agenda</vt:lpstr>
      <vt:lpstr> DEALING WITH DUPLICATE PACKETS</vt:lpstr>
      <vt:lpstr>Definitions</vt:lpstr>
      <vt:lpstr>Problem Statement</vt:lpstr>
      <vt:lpstr>Scenario 1—Intermittent Packet Loss Between Firewall and Load Balancer</vt:lpstr>
      <vt:lpstr>Demo 1—Wireshark</vt:lpstr>
      <vt:lpstr>Existing Solutions</vt:lpstr>
      <vt:lpstr>Demo 2—Editcap</vt:lpstr>
      <vt:lpstr>Duplicate Detection Queuing Modes</vt:lpstr>
      <vt:lpstr>Scenario 2—Layer 2 &amp; Layer 3 Duplicates with Differing MAC Addresses and VLAN Tags</vt:lpstr>
      <vt:lpstr>Demo 3—Wireshark, Editcap, Wireshark</vt:lpstr>
      <vt:lpstr>INTRODUCING SUPER DEDUPER</vt:lpstr>
      <vt:lpstr>Super Deduper’s Features</vt:lpstr>
      <vt:lpstr>Demo 4—Super Deduper</vt:lpstr>
      <vt:lpstr>Super Deduper’s Current Limitations</vt:lpstr>
      <vt:lpstr>Use Caution When Deduping</vt:lpstr>
      <vt:lpstr>INFORMATION FOR DEVELOPERS</vt:lpstr>
      <vt:lpstr>Super Deduper’s Architecture</vt:lpstr>
      <vt:lpstr>Wiretap Library Dependency Tree</vt:lpstr>
      <vt:lpstr>Wiretap Wish List</vt:lpstr>
      <vt:lpstr>Super Deduper’s Architecture</vt:lpstr>
      <vt:lpstr>Wiretap API Interop Declarations</vt:lpstr>
      <vt:lpstr>Sample C# Method Using Wiretap .NET Wrapper</vt:lpstr>
      <vt:lpstr>Super Deduper’s Architecture</vt:lpstr>
      <vt:lpstr>How Duplicate Detection Works</vt:lpstr>
      <vt:lpstr>Future Plans/Ideas</vt:lpstr>
      <vt:lpstr>PowerPoint Presentation</vt:lpstr>
    </vt:vector>
  </TitlesOfParts>
  <Company>US Bancorp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Deduper</dc:title>
  <dc:creator>Robert Bullen</dc:creator>
  <cp:lastModifiedBy>Robert D Bullen</cp:lastModifiedBy>
  <cp:revision>209</cp:revision>
  <dcterms:created xsi:type="dcterms:W3CDTF">2012-04-18T14:31:58Z</dcterms:created>
  <dcterms:modified xsi:type="dcterms:W3CDTF">2015-06-24T17:56:54Z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0x0101008FEE4FD306880F4C8DF363C29FC8D590</vt:lpwstr>
  </property>
</Properties>
</file>