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0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6349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nsang@gmail.com" TargetMode="External"/><Relationship Id="rId4" Type="http://schemas.openxmlformats.org/officeDocument/2006/relationships/hyperlink" Target="mailto:hansang.bae@riverbed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066800" y="4537350"/>
            <a:ext cx="731520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200" dirty="0" smtClean="0"/>
              <a:t>Art of Packet Analysis</a:t>
            </a:r>
            <a:endParaRPr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342900"/>
            <a:ext cx="8229600" cy="513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Hansang Bae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hlinkClick r:id="rId4"/>
              </a:rPr>
              <a:t>hansang.bae@riverbed.com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hlinkClick r:id="rId5"/>
              </a:rPr>
              <a:t>hansang@gmail.com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youtube.com/</a:t>
            </a:r>
            <a:r>
              <a:rPr lang="en-US" dirty="0" err="1" smtClean="0"/>
              <a:t>hansangb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lang="en-US" dirty="0"/>
          </a:p>
          <a:p>
            <a:r>
              <a:rPr lang="en-US"/>
              <a:t>https://box.com/Sharkfest2015Public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49538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bae\AppData\Local\Temp\SNAGHTML83cb5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"/>
            <a:ext cx="8251532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7868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2900"/>
            <a:ext cx="86868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459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On-screen Show (16:10)</PresentationFormat>
  <Paragraphs>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Art of Packet Analysis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Fundamentals</dc:title>
  <dc:creator>Hansang Bae</dc:creator>
  <cp:lastModifiedBy>Hansang Bae</cp:lastModifiedBy>
  <cp:revision>11</cp:revision>
  <dcterms:modified xsi:type="dcterms:W3CDTF">2015-07-02T15:29:58Z</dcterms:modified>
</cp:coreProperties>
</file>