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0" r:id="rId3"/>
    <p:sldId id="258" r:id="rId4"/>
    <p:sldId id="262" r:id="rId5"/>
    <p:sldId id="259" r:id="rId6"/>
    <p:sldId id="263" r:id="rId7"/>
    <p:sldId id="264" r:id="rId8"/>
    <p:sldId id="270" r:id="rId9"/>
    <p:sldId id="265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51" autoAdjust="0"/>
  </p:normalViewPr>
  <p:slideViewPr>
    <p:cSldViewPr>
      <p:cViewPr varScale="1">
        <p:scale>
          <a:sx n="159" d="100"/>
          <a:sy n="159" d="100"/>
        </p:scale>
        <p:origin x="28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267744" y="4821090"/>
            <a:ext cx="4608512" cy="284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 dirty="0" smtClean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subtopic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4437983" y="4878958"/>
            <a:ext cx="259104" cy="20091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71072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62"/>
          <p:cNvPicPr preferRelativeResize="0"/>
          <p:nvPr userDrawn="1"/>
        </p:nvPicPr>
        <p:blipFill rotWithShape="1">
          <a:blip r:embed="rId6">
            <a:alphaModFix amt="19000"/>
          </a:blip>
          <a:srcRect/>
          <a:stretch/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>
            <a:spLocks/>
          </p:cNvSpPr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smtClean="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 smtClea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bomb.com/" TargetMode="External"/><Relationship Id="rId4" Type="http://schemas.openxmlformats.org/officeDocument/2006/relationships/hyperlink" Target="https://youtu.be/iF1e5A-S8l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ry@packetbomb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The Packet A(</a:t>
            </a:r>
            <a:r>
              <a:rPr lang="de-DE" dirty="0" err="1" smtClean="0"/>
              <a:t>nalysis</a:t>
            </a:r>
            <a:r>
              <a:rPr lang="de-DE" dirty="0" smtClean="0"/>
              <a:t>)-Team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Kary Rogers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June 15th 2016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CPO (Chief Packet Officer) | </a:t>
            </a:r>
            <a:r>
              <a:rPr lang="de-DE" dirty="0" err="1" smtClean="0"/>
              <a:t>PacketBomb.com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Contact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kary@packetbomb.com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hlinkClick r:id="rId3"/>
              </a:rPr>
              <a:t>http://packetbomb.com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@</a:t>
            </a:r>
            <a:r>
              <a:rPr lang="de-DE" dirty="0" err="1" smtClean="0"/>
              <a:t>packetbomb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Session </a:t>
            </a:r>
            <a:r>
              <a:rPr lang="de-DE" smtClean="0"/>
              <a:t>recording</a:t>
            </a:r>
            <a:r>
              <a:rPr lang="de-DE" dirty="0"/>
              <a:t>: </a:t>
            </a:r>
            <a:r>
              <a:rPr lang="de-DE" dirty="0">
                <a:hlinkClick r:id="rId4"/>
              </a:rPr>
              <a:t>https://youtu.be/iF1e5A-S8lY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1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Packet A-Team?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Real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real Internet </a:t>
            </a:r>
            <a:r>
              <a:rPr lang="de-DE" dirty="0" err="1" smtClean="0"/>
              <a:t>strangers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Wireshark</a:t>
            </a:r>
            <a:r>
              <a:rPr lang="de-DE" dirty="0" smtClean="0"/>
              <a:t> Robin Hood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40" y="2151385"/>
            <a:ext cx="3536520" cy="265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Way Performance </a:t>
            </a:r>
            <a:r>
              <a:rPr lang="de-DE" dirty="0" err="1" smtClean="0"/>
              <a:t>Issue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Transatlantic</a:t>
            </a:r>
            <a:r>
              <a:rPr lang="de-DE" dirty="0" smtClean="0"/>
              <a:t> MPLS</a:t>
            </a:r>
          </a:p>
          <a:p>
            <a:r>
              <a:rPr lang="de-DE" dirty="0" smtClean="0"/>
              <a:t>~100ms</a:t>
            </a:r>
          </a:p>
          <a:p>
            <a:r>
              <a:rPr lang="de-DE" dirty="0" smtClean="0"/>
              <a:t>100Mbps </a:t>
            </a:r>
            <a:r>
              <a:rPr lang="de-DE" dirty="0" err="1" smtClean="0"/>
              <a:t>bandwidth</a:t>
            </a:r>
            <a:endParaRPr lang="de-DE" dirty="0" smtClean="0"/>
          </a:p>
          <a:p>
            <a:r>
              <a:rPr lang="de-DE" dirty="0" err="1" smtClean="0"/>
              <a:t>Wget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endParaRPr lang="de-DE" dirty="0" smtClean="0"/>
          </a:p>
          <a:p>
            <a:r>
              <a:rPr lang="de-DE" dirty="0" smtClean="0"/>
              <a:t>100Mbps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direction</a:t>
            </a:r>
            <a:endParaRPr lang="de-DE" dirty="0" smtClean="0"/>
          </a:p>
          <a:p>
            <a:r>
              <a:rPr lang="de-DE" dirty="0" smtClean="0"/>
              <a:t>20 </a:t>
            </a:r>
            <a:r>
              <a:rPr lang="de-DE" dirty="0" err="1" smtClean="0"/>
              <a:t>to</a:t>
            </a:r>
            <a:r>
              <a:rPr lang="de-DE" dirty="0" smtClean="0"/>
              <a:t> 40Mbps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7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Way Performance Take </a:t>
            </a:r>
            <a:r>
              <a:rPr lang="de-DE" dirty="0" err="1" smtClean="0"/>
              <a:t>away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Wireshark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endParaRPr lang="de-DE" dirty="0" smtClean="0"/>
          </a:p>
          <a:p>
            <a:r>
              <a:rPr lang="de-DE" dirty="0" err="1" smtClean="0"/>
              <a:t>iRTT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side</a:t>
            </a:r>
            <a:endParaRPr lang="de-DE" dirty="0" smtClean="0"/>
          </a:p>
          <a:p>
            <a:r>
              <a:rPr lang="de-DE" dirty="0" err="1" smtClean="0"/>
              <a:t>Tcptrace</a:t>
            </a:r>
            <a:r>
              <a:rPr lang="de-DE" dirty="0" smtClean="0"/>
              <a:t> </a:t>
            </a:r>
            <a:r>
              <a:rPr lang="de-DE" dirty="0" err="1" smtClean="0"/>
              <a:t>stream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friend</a:t>
            </a:r>
            <a:endParaRPr lang="de-DE" dirty="0" smtClean="0"/>
          </a:p>
          <a:p>
            <a:r>
              <a:rPr lang="de-DE" dirty="0" err="1" smtClean="0"/>
              <a:t>Analyze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endParaRPr lang="de-DE" dirty="0" smtClean="0"/>
          </a:p>
          <a:p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(fast </a:t>
            </a:r>
            <a:r>
              <a:rPr lang="de-DE" dirty="0" err="1" smtClean="0"/>
              <a:t>retransmission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Play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config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 e.g. relative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30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Slow web </a:t>
            </a:r>
            <a:r>
              <a:rPr lang="de-DE" dirty="0" err="1" smtClean="0"/>
              <a:t>page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Users </a:t>
            </a:r>
            <a:r>
              <a:rPr lang="de-DE" dirty="0" err="1" smtClean="0"/>
              <a:t>experiencing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endParaRPr lang="de-DE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endParaRPr lang="de-DE" dirty="0" smtClean="0"/>
          </a:p>
          <a:p>
            <a:r>
              <a:rPr lang="de-DE" dirty="0" err="1" smtClean="0"/>
              <a:t>Checked</a:t>
            </a:r>
            <a:r>
              <a:rPr lang="de-DE" dirty="0" smtClean="0"/>
              <a:t> DNS</a:t>
            </a:r>
          </a:p>
          <a:p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simple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0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Slow web </a:t>
            </a:r>
            <a:r>
              <a:rPr lang="de-DE" dirty="0" err="1" smtClean="0"/>
              <a:t>page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Start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Stats</a:t>
            </a:r>
            <a:r>
              <a:rPr lang="de-DE" dirty="0" smtClean="0"/>
              <a:t> &gt; </a:t>
            </a:r>
            <a:r>
              <a:rPr lang="de-DE" dirty="0" err="1"/>
              <a:t>C</a:t>
            </a:r>
            <a:r>
              <a:rPr lang="de-DE" dirty="0" err="1" smtClean="0"/>
              <a:t>onversations</a:t>
            </a:r>
            <a:endParaRPr lang="de-DE" dirty="0" smtClean="0"/>
          </a:p>
          <a:p>
            <a:r>
              <a:rPr lang="de-DE" dirty="0" err="1" smtClean="0"/>
              <a:t>Ask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simple,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endParaRPr lang="de-DE" dirty="0" smtClean="0"/>
          </a:p>
          <a:p>
            <a:r>
              <a:rPr lang="de-DE" dirty="0" err="1" smtClean="0"/>
              <a:t>Always</a:t>
            </a:r>
            <a:r>
              <a:rPr lang="de-DE" dirty="0" smtClean="0"/>
              <a:t> check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iRTT</a:t>
            </a:r>
            <a:endParaRPr lang="de-DE" dirty="0" smtClean="0"/>
          </a:p>
          <a:p>
            <a:r>
              <a:rPr lang="de-DE" dirty="0" smtClean="0"/>
              <a:t>TCP </a:t>
            </a:r>
            <a:r>
              <a:rPr lang="de-DE" dirty="0" err="1" smtClean="0"/>
              <a:t>pref</a:t>
            </a:r>
            <a:r>
              <a:rPr lang="de-DE" dirty="0" smtClean="0"/>
              <a:t> –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subdissectors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reassemble</a:t>
            </a:r>
            <a:r>
              <a:rPr lang="de-DE" dirty="0" smtClean="0"/>
              <a:t> </a:t>
            </a:r>
            <a:r>
              <a:rPr lang="de-DE" dirty="0" err="1" smtClean="0"/>
              <a:t>streams</a:t>
            </a:r>
            <a:endParaRPr lang="de-DE" dirty="0" smtClean="0"/>
          </a:p>
          <a:p>
            <a:r>
              <a:rPr lang="de-DE" dirty="0" smtClean="0"/>
              <a:t>Add TCP </a:t>
            </a:r>
            <a:r>
              <a:rPr lang="de-DE" dirty="0" err="1" smtClean="0"/>
              <a:t>conversation</a:t>
            </a:r>
            <a:r>
              <a:rPr lang="de-DE" dirty="0" smtClean="0"/>
              <a:t> </a:t>
            </a:r>
            <a:r>
              <a:rPr lang="de-DE" dirty="0" err="1" smtClean="0"/>
              <a:t>deltas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HTTP </a:t>
            </a:r>
            <a:r>
              <a:rPr lang="de-DE" dirty="0" err="1" smtClean="0"/>
              <a:t>analysis</a:t>
            </a:r>
            <a:endParaRPr lang="de-DE" dirty="0" smtClean="0"/>
          </a:p>
          <a:p>
            <a:r>
              <a:rPr lang="de-DE" dirty="0" err="1" smtClean="0"/>
              <a:t>Troubleshoot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stack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forget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2)</a:t>
            </a:r>
          </a:p>
          <a:p>
            <a:r>
              <a:rPr lang="de-DE" dirty="0" err="1" smtClean="0"/>
              <a:t>When</a:t>
            </a:r>
            <a:r>
              <a:rPr lang="de-DE" dirty="0" smtClean="0"/>
              <a:t> in </a:t>
            </a:r>
            <a:r>
              <a:rPr lang="de-DE" dirty="0" err="1" smtClean="0"/>
              <a:t>doubt</a:t>
            </a:r>
            <a:r>
              <a:rPr lang="de-DE" dirty="0" smtClean="0"/>
              <a:t>, Google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58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Tomcat</a:t>
            </a:r>
            <a:r>
              <a:rPr lang="de-DE" dirty="0" smtClean="0"/>
              <a:t> Performance </a:t>
            </a:r>
            <a:r>
              <a:rPr lang="de-DE" dirty="0" err="1" smtClean="0"/>
              <a:t>Issue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Downloads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Tomcat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endParaRPr lang="de-DE" dirty="0" smtClean="0"/>
          </a:p>
          <a:p>
            <a:r>
              <a:rPr lang="de-DE" dirty="0" smtClean="0"/>
              <a:t>Windows 2008R2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IIS </a:t>
            </a:r>
            <a:r>
              <a:rPr lang="de-DE" dirty="0" err="1" smtClean="0"/>
              <a:t>or</a:t>
            </a:r>
            <a:r>
              <a:rPr lang="de-DE" dirty="0" smtClean="0"/>
              <a:t> Apache</a:t>
            </a:r>
          </a:p>
          <a:p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nah?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85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1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33549" y="2551659"/>
            <a:ext cx="3871020" cy="40184"/>
          </a:xfrm>
          <a:prstGeom prst="rect">
            <a:avLst/>
          </a:prstGeom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4438054" y="2551658"/>
            <a:ext cx="3871020" cy="40184"/>
          </a:xfrm>
          <a:prstGeom prst="rect">
            <a:avLst/>
          </a:prstGeom>
        </p:spPr>
      </p:pic>
      <p:sp>
        <p:nvSpPr>
          <p:cNvPr id="126" name="Shape 126"/>
          <p:cNvSpPr/>
          <p:nvPr/>
        </p:nvSpPr>
        <p:spPr>
          <a:xfrm>
            <a:off x="2549426" y="776883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7" name="Shape 127"/>
          <p:cNvSpPr/>
          <p:nvPr/>
        </p:nvSpPr>
        <p:spPr>
          <a:xfrm>
            <a:off x="2549426" y="951012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8" name="Shape 128"/>
          <p:cNvSpPr/>
          <p:nvPr/>
        </p:nvSpPr>
        <p:spPr>
          <a:xfrm flipH="1">
            <a:off x="2549381" y="1627435"/>
            <a:ext cx="3743113" cy="41523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9" name="Shape 129"/>
          <p:cNvSpPr/>
          <p:nvPr/>
        </p:nvSpPr>
        <p:spPr>
          <a:xfrm>
            <a:off x="2550318" y="2299105"/>
            <a:ext cx="3744724" cy="52908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0" name="Shape 130"/>
          <p:cNvSpPr/>
          <p:nvPr/>
        </p:nvSpPr>
        <p:spPr>
          <a:xfrm flipH="1">
            <a:off x="2549381" y="3821354"/>
            <a:ext cx="3743113" cy="4152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1" name="Shape 131"/>
          <p:cNvSpPr/>
          <p:nvPr/>
        </p:nvSpPr>
        <p:spPr>
          <a:xfrm>
            <a:off x="6583264" y="3168655"/>
            <a:ext cx="539812" cy="248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2400"/>
            </a:lvl1pPr>
          </a:lstStyle>
          <a:p>
            <a:r>
              <a:rPr sz="1266"/>
              <a:t>200ms</a:t>
            </a:r>
          </a:p>
        </p:txBody>
      </p:sp>
      <p:sp>
        <p:nvSpPr>
          <p:cNvPr id="132" name="Shape 132"/>
          <p:cNvSpPr/>
          <p:nvPr/>
        </p:nvSpPr>
        <p:spPr>
          <a:xfrm>
            <a:off x="2077148" y="297916"/>
            <a:ext cx="337833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Host A</a:t>
            </a:r>
          </a:p>
        </p:txBody>
      </p:sp>
      <p:sp>
        <p:nvSpPr>
          <p:cNvPr id="133" name="Shape 133"/>
          <p:cNvSpPr/>
          <p:nvPr/>
        </p:nvSpPr>
        <p:spPr>
          <a:xfrm>
            <a:off x="5981653" y="297916"/>
            <a:ext cx="337833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Host B</a:t>
            </a:r>
          </a:p>
        </p:txBody>
      </p:sp>
      <p:sp>
        <p:nvSpPr>
          <p:cNvPr id="134" name="Shape 134"/>
          <p:cNvSpPr/>
          <p:nvPr/>
        </p:nvSpPr>
        <p:spPr>
          <a:xfrm>
            <a:off x="3794804" y="297916"/>
            <a:ext cx="518972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3420 bytes</a:t>
            </a:r>
          </a:p>
        </p:txBody>
      </p:sp>
      <p:sp>
        <p:nvSpPr>
          <p:cNvPr id="135" name="Shape 135"/>
          <p:cNvSpPr/>
          <p:nvPr/>
        </p:nvSpPr>
        <p:spPr>
          <a:xfrm flipV="1">
            <a:off x="2991865" y="38174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6" name="Shape 136"/>
          <p:cNvSpPr/>
          <p:nvPr/>
        </p:nvSpPr>
        <p:spPr>
          <a:xfrm flipV="1">
            <a:off x="5178710" y="38174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7" name="Shape 137"/>
          <p:cNvSpPr/>
          <p:nvPr/>
        </p:nvSpPr>
        <p:spPr>
          <a:xfrm>
            <a:off x="3841824" y="664624"/>
            <a:ext cx="494928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1460 MSS</a:t>
            </a:r>
          </a:p>
        </p:txBody>
      </p:sp>
      <p:sp>
        <p:nvSpPr>
          <p:cNvPr id="138" name="Shape 138"/>
          <p:cNvSpPr/>
          <p:nvPr/>
        </p:nvSpPr>
        <p:spPr>
          <a:xfrm>
            <a:off x="1488336" y="652473"/>
            <a:ext cx="88125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seq=0 len=1460</a:t>
            </a:r>
          </a:p>
        </p:txBody>
      </p:sp>
      <p:sp>
        <p:nvSpPr>
          <p:cNvPr id="139" name="Shape 139"/>
          <p:cNvSpPr/>
          <p:nvPr/>
        </p:nvSpPr>
        <p:spPr>
          <a:xfrm>
            <a:off x="1298428" y="819905"/>
            <a:ext cx="107361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seq=1460 len=1460</a:t>
            </a:r>
          </a:p>
        </p:txBody>
      </p:sp>
      <p:sp>
        <p:nvSpPr>
          <p:cNvPr id="140" name="Shape 140"/>
          <p:cNvSpPr/>
          <p:nvPr/>
        </p:nvSpPr>
        <p:spPr>
          <a:xfrm>
            <a:off x="6453887" y="1516420"/>
            <a:ext cx="557444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ack=2920</a:t>
            </a:r>
          </a:p>
        </p:txBody>
      </p:sp>
      <p:sp>
        <p:nvSpPr>
          <p:cNvPr id="141" name="Shape 141"/>
          <p:cNvSpPr/>
          <p:nvPr/>
        </p:nvSpPr>
        <p:spPr>
          <a:xfrm>
            <a:off x="1330080" y="2186147"/>
            <a:ext cx="100949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seq=2920 len=500</a:t>
            </a:r>
          </a:p>
        </p:txBody>
      </p:sp>
      <p:sp>
        <p:nvSpPr>
          <p:cNvPr id="142" name="Shape 142"/>
          <p:cNvSpPr/>
          <p:nvPr/>
        </p:nvSpPr>
        <p:spPr>
          <a:xfrm>
            <a:off x="6402160" y="3726518"/>
            <a:ext cx="557444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ack=3420</a:t>
            </a:r>
          </a:p>
        </p:txBody>
      </p:sp>
      <p:sp>
        <p:nvSpPr>
          <p:cNvPr id="143" name="Shape 143"/>
          <p:cNvSpPr/>
          <p:nvPr/>
        </p:nvSpPr>
        <p:spPr>
          <a:xfrm>
            <a:off x="6453886" y="1208346"/>
            <a:ext cx="1015903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delayed ACK timer</a:t>
            </a:r>
          </a:p>
        </p:txBody>
      </p:sp>
      <p:sp>
        <p:nvSpPr>
          <p:cNvPr id="144" name="Shape 144"/>
          <p:cNvSpPr/>
          <p:nvPr/>
        </p:nvSpPr>
        <p:spPr>
          <a:xfrm>
            <a:off x="6491705" y="2748717"/>
            <a:ext cx="1015903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delayed ACK timer</a:t>
            </a:r>
          </a:p>
        </p:txBody>
      </p:sp>
      <p:sp>
        <p:nvSpPr>
          <p:cNvPr id="145" name="Shape 145"/>
          <p:cNvSpPr/>
          <p:nvPr/>
        </p:nvSpPr>
        <p:spPr>
          <a:xfrm flipV="1">
            <a:off x="6439152" y="2826880"/>
            <a:ext cx="1" cy="93244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</p:spTree>
    <p:extLst>
      <p:ext uri="{BB962C8B-B14F-4D97-AF65-F5344CB8AC3E}">
        <p14:creationId xmlns:p14="http://schemas.microsoft.com/office/powerpoint/2010/main" val="1706155837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 advAuto="0"/>
      <p:bldP spid="127" grpId="0" animBg="1" advAuto="0"/>
      <p:bldP spid="128" grpId="0" animBg="1" advAuto="0"/>
      <p:bldP spid="129" grpId="0" animBg="1" advAuto="0"/>
      <p:bldP spid="130" grpId="0" animBg="1" advAuto="0"/>
      <p:bldP spid="131" grpId="0" animBg="1" advAuto="0"/>
      <p:bldP spid="134" grpId="0" animBg="1" advAuto="0"/>
      <p:bldP spid="135" grpId="0" animBg="1" advAuto="0"/>
      <p:bldP spid="136" grpId="0" animBg="1" advAuto="0"/>
      <p:bldP spid="137" grpId="0" animBg="1" advAuto="0"/>
      <p:bldP spid="137" grpId="1" animBg="1" advAuto="0"/>
      <p:bldP spid="138" grpId="0" animBg="1" advAuto="0"/>
      <p:bldP spid="139" grpId="0" animBg="1" advAuto="0"/>
      <p:bldP spid="140" grpId="0" animBg="1" advAuto="0"/>
      <p:bldP spid="141" grpId="0" animBg="1" advAuto="0"/>
      <p:bldP spid="142" grpId="0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Tomcat</a:t>
            </a:r>
            <a:r>
              <a:rPr lang="de-DE" dirty="0" smtClean="0"/>
              <a:t> Performance Take </a:t>
            </a:r>
            <a:r>
              <a:rPr lang="de-DE" dirty="0" err="1" smtClean="0"/>
              <a:t>Away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Know</a:t>
            </a:r>
            <a:r>
              <a:rPr lang="de-DE" dirty="0" smtClean="0"/>
              <a:t> TCP </a:t>
            </a:r>
            <a:r>
              <a:rPr lang="de-DE" dirty="0" err="1" smtClean="0"/>
              <a:t>basics</a:t>
            </a:r>
            <a:r>
              <a:rPr lang="de-DE" dirty="0" smtClean="0"/>
              <a:t> e.g. </a:t>
            </a:r>
            <a:r>
              <a:rPr lang="de-DE" dirty="0" err="1" smtClean="0"/>
              <a:t>delayed</a:t>
            </a:r>
            <a:r>
              <a:rPr lang="de-DE" dirty="0" smtClean="0"/>
              <a:t> ACK</a:t>
            </a:r>
          </a:p>
          <a:p>
            <a:r>
              <a:rPr lang="de-DE" dirty="0" err="1" smtClean="0"/>
              <a:t>Know</a:t>
            </a:r>
            <a:r>
              <a:rPr lang="de-DE" dirty="0" smtClean="0"/>
              <a:t> TCP </a:t>
            </a:r>
            <a:r>
              <a:rPr lang="de-DE" dirty="0" err="1" smtClean="0"/>
              <a:t>basics</a:t>
            </a:r>
            <a:r>
              <a:rPr lang="de-DE" dirty="0" smtClean="0"/>
              <a:t> e.g. </a:t>
            </a:r>
            <a:r>
              <a:rPr lang="de-DE" dirty="0" err="1" smtClean="0"/>
              <a:t>bytes</a:t>
            </a:r>
            <a:r>
              <a:rPr lang="de-DE" dirty="0" smtClean="0"/>
              <a:t> in </a:t>
            </a:r>
            <a:r>
              <a:rPr lang="de-DE" dirty="0" err="1" smtClean="0"/>
              <a:t>flight</a:t>
            </a:r>
            <a:endParaRPr lang="de-DE" dirty="0" smtClean="0"/>
          </a:p>
          <a:p>
            <a:r>
              <a:rPr lang="de-DE" dirty="0" err="1" smtClean="0"/>
              <a:t>Wireshark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endParaRPr lang="de-DE" dirty="0" smtClean="0"/>
          </a:p>
          <a:p>
            <a:r>
              <a:rPr lang="de-DE" dirty="0" smtClean="0"/>
              <a:t>Not all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answered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still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journey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0" y="3507854"/>
            <a:ext cx="8942940" cy="9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"/>
        <a:cs typeface=""/>
      </a:majorFont>
      <a:minorFont>
        <a:latin typeface="Oswa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6470</TotalTime>
  <Words>278</Words>
  <Application>Microsoft Macintosh PowerPoint</Application>
  <PresentationFormat>On-screen Show (16:9)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Oswald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Date</dc:title>
  <dc:creator>Jasper</dc:creator>
  <cp:lastModifiedBy>Kary Rogers</cp:lastModifiedBy>
  <cp:revision>28</cp:revision>
  <dcterms:modified xsi:type="dcterms:W3CDTF">2016-06-21T17:44:33Z</dcterms:modified>
</cp:coreProperties>
</file>