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3"/>
  </p:notesMasterIdLst>
  <p:sldIdLst>
    <p:sldId id="256" r:id="rId2"/>
    <p:sldId id="259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58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13"/>
  </p:normalViewPr>
  <p:slideViewPr>
    <p:cSldViewPr snapToGrid="0" snapToObjects="1">
      <p:cViewPr varScale="1">
        <p:scale>
          <a:sx n="154" d="100"/>
          <a:sy n="15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21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99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5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21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159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1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615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001267"/>
            <a:ext cx="9144000" cy="4142100"/>
          </a:xfrm>
          <a:prstGeom prst="rect">
            <a:avLst/>
          </a:prstGeom>
          <a:solidFill>
            <a:srgbClr val="0D43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 hasCustomPrompt="1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r>
              <a:rPr lang="en-US" dirty="0" smtClean="0"/>
              <a:t>Mangling Packets on the Fly With Divert Sockets</a:t>
            </a:r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 hasCustomPrompt="1"/>
          </p:nvPr>
        </p:nvSpPr>
        <p:spPr>
          <a:xfrm>
            <a:off x="259257" y="2643014"/>
            <a:ext cx="2621761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D9D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 smtClean="0"/>
              <a:t>How to Hack a Cisco Router ACL</a:t>
            </a:r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5558084" y="3384445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 strike="noStrike" cap="none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Kary</a:t>
            </a:r>
            <a:r>
              <a:rPr lang="en-US" sz="2400" b="0" i="0" u="none" strike="noStrike" cap="none" baseline="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Rogers</a:t>
            </a:r>
            <a:endParaRPr sz="2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1010363" y="-5"/>
            <a:ext cx="72867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 </a:t>
            </a:r>
            <a:r>
              <a:rPr lang="en-US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’18 US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34684" y="4835723"/>
            <a:ext cx="76746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5558084" y="3848412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dirty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Director,</a:t>
            </a:r>
            <a:r>
              <a:rPr lang="en-US" sz="1800" b="0" i="0" u="none" strike="noStrike" cap="none" baseline="0" dirty="0" smtClean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 Staff Engineering  Riverbed Tech Support</a:t>
            </a:r>
            <a:endParaRPr sz="1800" b="0" i="0" u="none" strike="noStrike" cap="none" dirty="0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259257" y="3832503"/>
            <a:ext cx="18470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92953" y="1193802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" y="0"/>
            <a:ext cx="9152524" cy="996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 descr="sf logo-white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600" y="139198"/>
            <a:ext cx="719049" cy="7130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92953" y="1193801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" y="4809667"/>
            <a:ext cx="9144000" cy="3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60925" y="4836075"/>
            <a:ext cx="827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#sf18us  •  Computer History Museum, Mountain View, CA  •  June 25-28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330987" y="4796825"/>
            <a:ext cx="4523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Shape 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50775" y="132812"/>
            <a:ext cx="732625" cy="7351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ary@packetbomb.com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dirty="0" smtClean="0"/>
              <a:t>Real World Packet Analysis Case Studies</a:t>
            </a:r>
            <a:endParaRPr sz="3600" b="1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59257" y="2764100"/>
            <a:ext cx="2813127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1"/>
              </a:buClr>
              <a:buSzPts val="2000"/>
              <a:buFont typeface="Arial"/>
              <a:buNone/>
            </a:pPr>
            <a:r>
              <a:rPr lang="en-US" dirty="0" smtClean="0"/>
              <a:t>Solving Real Problems for Real People</a:t>
            </a:r>
            <a:endParaRPr sz="2000" b="0" i="0" u="none" strike="noStrike" cap="none" dirty="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Q &amp; A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Any questions?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Contact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Fill out the survey!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>
                <a:hlinkClick r:id="rId3"/>
              </a:rPr>
              <a:t>kary@packetbomb.com</a:t>
            </a: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@</a:t>
            </a:r>
            <a:r>
              <a:rPr lang="en-US" dirty="0" err="1" smtClean="0"/>
              <a:t>packetbomb</a:t>
            </a: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smtClean="0"/>
              <a:t>Packetbomb.com</a:t>
            </a:r>
            <a:endParaRPr dirty="0"/>
          </a:p>
        </p:txBody>
      </p:sp>
      <p:pic>
        <p:nvPicPr>
          <p:cNvPr id="51" name="Shape 51" descr="https://www.wireshark.org/assets/theme-2015/images/wireshark_logo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 l="39131" r="39132"/>
          <a:stretch/>
        </p:blipFill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9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Packet A(</a:t>
            </a:r>
            <a:r>
              <a:rPr lang="en-US" dirty="0" err="1" smtClean="0"/>
              <a:t>nalysis</a:t>
            </a:r>
            <a:r>
              <a:rPr lang="en-US" dirty="0" smtClean="0"/>
              <a:t>)-Team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endParaRPr lang="en-US" dirty="0" smtClean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endParaRPr lang="en-US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r>
              <a:rPr lang="en-US" dirty="0" smtClean="0"/>
              <a:t>Helping strangers on the Internet via </a:t>
            </a:r>
            <a:r>
              <a:rPr lang="en-US" dirty="0" err="1" smtClean="0"/>
              <a:t>packetbomb.com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2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Before We Get Started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Add delta column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Look at Statistics -&gt; Conversations to identify connection of interest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Review 3-way handshake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err="1" smtClean="0"/>
              <a:t>iRTT</a:t>
            </a:r>
            <a:endParaRPr lang="en-US" dirty="0" smtClean="0"/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smtClean="0"/>
              <a:t>MSS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smtClean="0"/>
              <a:t>Window scale</a:t>
            </a:r>
          </a:p>
          <a:p>
            <a:pPr marL="228600" indent="-228600">
              <a:spcBef>
                <a:spcPts val="0"/>
              </a:spcBef>
            </a:pPr>
            <a:r>
              <a:rPr lang="en-US" dirty="0" smtClean="0"/>
              <a:t>Adjust columns / </a:t>
            </a:r>
            <a:r>
              <a:rPr lang="en-US" dirty="0" err="1" smtClean="0"/>
              <a:t>config</a:t>
            </a:r>
            <a:r>
              <a:rPr lang="en-US" dirty="0" smtClean="0"/>
              <a:t>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err="1" smtClean="0"/>
              <a:t>iPerf</a:t>
            </a:r>
            <a:r>
              <a:rPr lang="en-US" dirty="0" smtClean="0"/>
              <a:t> Throughput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Data center new 1G connection to AWS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Low throughput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Help?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Show me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pcap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26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err="1" smtClean="0"/>
              <a:t>iPerf</a:t>
            </a:r>
            <a:r>
              <a:rPr lang="en-US" dirty="0" smtClean="0"/>
              <a:t> T-put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Know the basics! </a:t>
            </a:r>
            <a:r>
              <a:rPr lang="en-US" dirty="0" err="1" smtClean="0"/>
              <a:t>iRTT</a:t>
            </a:r>
            <a:r>
              <a:rPr lang="en-US" dirty="0" smtClean="0"/>
              <a:t>, MSS, Window size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Think about behavior perspective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smtClean="0"/>
              <a:t>Client side vs server side</a:t>
            </a:r>
          </a:p>
          <a:p>
            <a:pPr marL="228600" indent="-228600">
              <a:spcBef>
                <a:spcPts val="0"/>
              </a:spcBef>
            </a:pPr>
            <a:endParaRPr lang="en-US" dirty="0" smtClean="0"/>
          </a:p>
          <a:p>
            <a:pPr marL="228600" indent="-228600">
              <a:spcBef>
                <a:spcPts val="0"/>
              </a:spcBef>
            </a:pPr>
            <a:r>
              <a:rPr lang="en-US" dirty="0" smtClean="0"/>
              <a:t>Know a little about expected application behavior</a:t>
            </a:r>
          </a:p>
          <a:p>
            <a:pPr marL="685800" lvl="1" indent="-228600">
              <a:spcBef>
                <a:spcPts val="0"/>
              </a:spcBef>
            </a:pPr>
            <a:r>
              <a:rPr lang="en-US" dirty="0" smtClean="0"/>
              <a:t>Have a baseline to compare to</a:t>
            </a:r>
          </a:p>
        </p:txBody>
      </p:sp>
    </p:spTree>
    <p:extLst>
      <p:ext uri="{BB962C8B-B14F-4D97-AF65-F5344CB8AC3E}">
        <p14:creationId xmlns:p14="http://schemas.microsoft.com/office/powerpoint/2010/main" val="94366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Slow Web Page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Local TV news station uploading stories to CMS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Intermittently slow to load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Click around until the issue happens, note time and URL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To the </a:t>
            </a:r>
            <a:r>
              <a:rPr lang="en-US" dirty="0" err="1" smtClean="0"/>
              <a:t>pcap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241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Slow Web Page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Know protocol basics e.g. TTL, IP ID, TCP </a:t>
            </a:r>
            <a:r>
              <a:rPr lang="en-US" dirty="0" err="1" smtClean="0"/>
              <a:t>Seq</a:t>
            </a:r>
            <a:endParaRPr lang="en-US" dirty="0" smtClean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Look for visual changes while scrolling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Learn TCP sequence number analysis</a:t>
            </a:r>
          </a:p>
        </p:txBody>
      </p:sp>
    </p:spTree>
    <p:extLst>
      <p:ext uri="{BB962C8B-B14F-4D97-AF65-F5344CB8AC3E}">
        <p14:creationId xmlns:p14="http://schemas.microsoft.com/office/powerpoint/2010/main" val="11053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Network Cameras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150 network cameras connect and upload data to a server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They also maintain a long lived connection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Sometimes they can’t connect and the long lived connection will die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Router and </a:t>
            </a:r>
            <a:r>
              <a:rPr lang="en-US" dirty="0" err="1" smtClean="0"/>
              <a:t>HAProxy</a:t>
            </a:r>
            <a:r>
              <a:rPr lang="en-US" dirty="0" smtClean="0"/>
              <a:t> in play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Let’s look at a </a:t>
            </a:r>
            <a:r>
              <a:rPr lang="en-US" dirty="0" err="1" smtClean="0"/>
              <a:t>pcap</a:t>
            </a:r>
            <a:r>
              <a:rPr lang="en-US" dirty="0" smtClean="0"/>
              <a:t>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57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smtClean="0"/>
              <a:t>Cameras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If you feel overwhelmed, go SLOW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Do the IPs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Do the TCP ports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Do the TCP sequence numbers look as expected?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TTL? IP ID?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 smtClean="0"/>
              <a:t>GO SLOW and verify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1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261</Words>
  <Application>Microsoft Macintosh PowerPoint</Application>
  <PresentationFormat>On-screen Show (16:9)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Oswald</vt:lpstr>
      <vt:lpstr>Tahoma</vt:lpstr>
      <vt:lpstr>Custom Design</vt:lpstr>
      <vt:lpstr>Real World Packet Analysis Case Studies</vt:lpstr>
      <vt:lpstr>Packet A(nalysis)-Team</vt:lpstr>
      <vt:lpstr>Before We Get Started</vt:lpstr>
      <vt:lpstr>iPerf Throughput</vt:lpstr>
      <vt:lpstr>iPerf T-put Takeaway</vt:lpstr>
      <vt:lpstr>Slow Web Page</vt:lpstr>
      <vt:lpstr>Slow Web Page Takeaway</vt:lpstr>
      <vt:lpstr>Network Cameras</vt:lpstr>
      <vt:lpstr>Cameras Takeaway</vt:lpstr>
      <vt:lpstr>Q &amp; A</vt:lpstr>
      <vt:lpstr>Contact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Mangling Packets on the Fly With Divert Sockets</dc:title>
  <cp:lastModifiedBy>Kary Rogers</cp:lastModifiedBy>
  <cp:revision>15</cp:revision>
  <dcterms:modified xsi:type="dcterms:W3CDTF">2018-07-31T19:37:17Z</dcterms:modified>
</cp:coreProperties>
</file>