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8"/>
  </p:notesMasterIdLst>
  <p:sldIdLst>
    <p:sldId id="256" r:id="rId2"/>
    <p:sldId id="260" r:id="rId3"/>
    <p:sldId id="267" r:id="rId4"/>
    <p:sldId id="273" r:id="rId5"/>
    <p:sldId id="274" r:id="rId6"/>
    <p:sldId id="261" r:id="rId7"/>
    <p:sldId id="257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58" r:id="rId16"/>
    <p:sldId id="26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613"/>
  </p:normalViewPr>
  <p:slideViewPr>
    <p:cSldViewPr snapToGrid="0" snapToObjects="1">
      <p:cViewPr varScale="1">
        <p:scale>
          <a:sx n="143" d="100"/>
          <a:sy n="143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51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37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765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041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5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21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97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79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57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24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39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2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31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 hasCustomPrompt="1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r>
              <a:rPr lang="en-US" dirty="0" smtClean="0"/>
              <a:t>Mangling Packets on the Fly With Divert Sockets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 hasCustomPrompt="1"/>
          </p:nvPr>
        </p:nvSpPr>
        <p:spPr>
          <a:xfrm>
            <a:off x="259257" y="264301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How to Hack a Cisco Router ACL</a:t>
            </a:r>
            <a:endParaRPr dirty="0"/>
          </a:p>
        </p:txBody>
      </p:sp>
      <p:sp>
        <p:nvSpPr>
          <p:cNvPr id="18" name="Shape 18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Kary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Rogers</a:t>
            </a:r>
            <a:endParaRPr sz="2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 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’18 US</a:t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#sf18us  •  Computer History Museum, Mountain View, CA  •  June 25-28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r>
              <a:rPr lang="en-US" sz="1800" b="0" i="0" u="none" strike="noStrike" cap="none" dirty="0" smtClean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Director,</a:t>
            </a:r>
            <a:r>
              <a:rPr lang="en-US" sz="1800" b="0" i="0" u="none" strike="noStrike" cap="none" baseline="0" dirty="0" smtClean="0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rPr>
              <a:t> Staff Engineering  Riverbed Tech Support</a:t>
            </a:r>
            <a:endParaRPr sz="1800" b="0" i="0" u="none" strike="noStrike" cap="none" dirty="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#sf18us  •  Computer History Museum, Mountain View, CA  •  June 25-28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Shape 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50775" y="132812"/>
            <a:ext cx="732625" cy="735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ry@packetbomb.co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dirty="0" smtClean="0"/>
              <a:t>Mangling Packets on the Fly With Divert Sockets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764100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How to Hack a Cisco Router ACL</a:t>
            </a: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Objective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are we going to get around the ACL?</a:t>
            </a:r>
          </a:p>
        </p:txBody>
      </p:sp>
    </p:spTree>
    <p:extLst>
      <p:ext uri="{BB962C8B-B14F-4D97-AF65-F5344CB8AC3E}">
        <p14:creationId xmlns:p14="http://schemas.microsoft.com/office/powerpoint/2010/main" val="126969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Divert Sockets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7" t="-14720" r="-3440" b="13263"/>
          <a:stretch/>
        </p:blipFill>
        <p:spPr>
          <a:xfrm>
            <a:off x="-1" y="0"/>
            <a:ext cx="9016410" cy="476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Divert Sockets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Bound to a local port</a:t>
            </a:r>
          </a:p>
          <a:p>
            <a:r>
              <a:rPr lang="en-US" dirty="0" smtClean="0"/>
              <a:t>Program runs in user space</a:t>
            </a:r>
          </a:p>
          <a:p>
            <a:r>
              <a:rPr lang="en-US" dirty="0" smtClean="0"/>
              <a:t>Big performance hit</a:t>
            </a:r>
          </a:p>
          <a:p>
            <a:r>
              <a:rPr lang="en-US" dirty="0" smtClean="0"/>
              <a:t>Packets are redirected from host firewall</a:t>
            </a:r>
          </a:p>
          <a:p>
            <a:r>
              <a:rPr lang="en-US" dirty="0" smtClean="0"/>
              <a:t>Packets dropped if nothing listening on 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93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Scripts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 err="1" smtClean="0"/>
              <a:t>perl</a:t>
            </a:r>
            <a:r>
              <a:rPr lang="en-US" dirty="0" smtClean="0"/>
              <a:t> script</a:t>
            </a:r>
          </a:p>
          <a:p>
            <a:pPr lvl="1"/>
            <a:r>
              <a:rPr lang="en-US" dirty="0" smtClean="0"/>
              <a:t>Check for SYN flag</a:t>
            </a:r>
          </a:p>
          <a:p>
            <a:pPr lvl="1"/>
            <a:r>
              <a:rPr lang="en-US" dirty="0" smtClean="0"/>
              <a:t>Change to RST/ACK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Server </a:t>
            </a:r>
            <a:r>
              <a:rPr lang="en-US" dirty="0" err="1" smtClean="0"/>
              <a:t>perl</a:t>
            </a:r>
            <a:r>
              <a:rPr lang="en-US" dirty="0" smtClean="0"/>
              <a:t> script</a:t>
            </a:r>
          </a:p>
          <a:p>
            <a:pPr lvl="1"/>
            <a:r>
              <a:rPr lang="en-US" dirty="0" smtClean="0"/>
              <a:t>Check for RST/ACK flags</a:t>
            </a:r>
          </a:p>
          <a:p>
            <a:pPr lvl="1"/>
            <a:r>
              <a:rPr lang="en-US" dirty="0" smtClean="0"/>
              <a:t>Change to SYN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966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Web Server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248" y="1216661"/>
            <a:ext cx="8208454" cy="909319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 smtClean="0"/>
              <a:t>Let</a:t>
            </a:r>
            <a:r>
              <a:rPr lang="fr-FR" dirty="0" smtClean="0"/>
              <a:t>’</a:t>
            </a:r>
            <a:r>
              <a:rPr lang="en-US" dirty="0" smtClean="0"/>
              <a:t>s make it happen!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1639" y="2635135"/>
            <a:ext cx="4137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We did it!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Q &amp; A</a:t>
            </a:r>
            <a:endParaRPr sz="4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Any questions?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Contact</a:t>
            </a:r>
            <a:endParaRPr sz="4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Fill out the survey!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>
                <a:hlinkClick r:id="rId3"/>
              </a:rPr>
              <a:t>kary@packetbomb.com</a:t>
            </a:r>
            <a:endParaRPr lang="en-US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@</a:t>
            </a:r>
            <a:r>
              <a:rPr lang="en-US" dirty="0" err="1" smtClean="0"/>
              <a:t>packetbomb</a:t>
            </a:r>
            <a:endParaRPr lang="en-US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smtClean="0"/>
              <a:t>Packetbomb.com</a:t>
            </a:r>
            <a:endParaRPr dirty="0"/>
          </a:p>
        </p:txBody>
      </p:sp>
      <p:pic>
        <p:nvPicPr>
          <p:cNvPr id="51" name="Shape 51" descr="https://www.wireshark.org/assets/theme-2015/images/wireshark_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9131" r="39132"/>
          <a:stretch/>
        </p:blipFill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Use Case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smtClean="0"/>
              <a:t>Connect to a server in your university dorm room from a class room to retrieve files. The university does not have a </a:t>
            </a:r>
            <a:r>
              <a:rPr lang="en-US" dirty="0" err="1" smtClean="0"/>
              <a:t>stateful</a:t>
            </a:r>
            <a:r>
              <a:rPr lang="en-US" dirty="0" smtClean="0"/>
              <a:t> firewall but uses router ACLs on the dorm network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smtClean="0"/>
              <a:t>Kary, turn the volume back down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Objective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smtClean="0"/>
              <a:t>Connect to a web server behind a router ACL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smtClean="0"/>
              <a:t>Caveat: You control the server and have made modifications to it</a:t>
            </a:r>
          </a:p>
        </p:txBody>
      </p:sp>
    </p:spTree>
    <p:extLst>
      <p:ext uri="{BB962C8B-B14F-4D97-AF65-F5344CB8AC3E}">
        <p14:creationId xmlns:p14="http://schemas.microsoft.com/office/powerpoint/2010/main" val="14728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Is This Hacking?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smtClean="0"/>
              <a:t>I don’t know! But it’s cool n fun to do!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Things To Know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TCP Handshake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TCP Header Flags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Host Firewalls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Divert Sockets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Programming / Scripting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Cisco ACL Format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“Established” Keyword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4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ACL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 smtClean="0"/>
              <a:t>access-list 101 permit </a:t>
            </a:r>
            <a:r>
              <a:rPr lang="en-US" dirty="0" err="1" smtClean="0"/>
              <a:t>icmp</a:t>
            </a:r>
            <a:r>
              <a:rPr lang="en-US" dirty="0" smtClean="0"/>
              <a:t> any any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ccess-list 101 permit </a:t>
            </a:r>
            <a:r>
              <a:rPr lang="en-US" dirty="0" err="1" smtClean="0"/>
              <a:t>tcp</a:t>
            </a:r>
            <a:r>
              <a:rPr lang="en-US" dirty="0" smtClean="0"/>
              <a:t> any any established</a:t>
            </a:r>
          </a:p>
          <a:p>
            <a:pPr indent="-457200">
              <a:spcBef>
                <a:spcPts val="0"/>
              </a:spcBef>
            </a:pPr>
            <a:r>
              <a:rPr lang="en-US" dirty="0" smtClean="0"/>
              <a:t>access-list 101 deny </a:t>
            </a:r>
            <a:r>
              <a:rPr lang="en-US" dirty="0" err="1" smtClean="0"/>
              <a:t>tcp</a:t>
            </a:r>
            <a:r>
              <a:rPr lang="en-US" dirty="0" smtClean="0"/>
              <a:t> any any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Established?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Denies packet if only the SYN flag is set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Let everything else in!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 smtClean="0"/>
              <a:t>Is this correct? We’ll see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TCP Header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73" y="989375"/>
            <a:ext cx="5842804" cy="37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smtClean="0"/>
              <a:t>Testing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with </a:t>
            </a:r>
            <a:r>
              <a:rPr lang="en-US" dirty="0" err="1" smtClean="0"/>
              <a:t>hping</a:t>
            </a:r>
            <a:endParaRPr lang="en-US" dirty="0" smtClean="0"/>
          </a:p>
          <a:p>
            <a:r>
              <a:rPr lang="en-US" dirty="0" err="1" smtClean="0"/>
              <a:t>Hping</a:t>
            </a:r>
            <a:r>
              <a:rPr lang="en-US" dirty="0" smtClean="0"/>
              <a:t> is a packet crafting </a:t>
            </a:r>
            <a:r>
              <a:rPr lang="en-US" dirty="0" err="1" smtClean="0"/>
              <a:t>cmd</a:t>
            </a:r>
            <a:r>
              <a:rPr lang="en-US" dirty="0" smtClean="0"/>
              <a:t> line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264</Words>
  <Application>Microsoft Macintosh PowerPoint</Application>
  <PresentationFormat>On-screen Show (16:9)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Oswald</vt:lpstr>
      <vt:lpstr>Tahoma</vt:lpstr>
      <vt:lpstr>Custom Design</vt:lpstr>
      <vt:lpstr>Mangling Packets on the Fly With Divert Sockets</vt:lpstr>
      <vt:lpstr>Use Case</vt:lpstr>
      <vt:lpstr>Objective</vt:lpstr>
      <vt:lpstr>Is This Hacking?</vt:lpstr>
      <vt:lpstr>Things To Know</vt:lpstr>
      <vt:lpstr>ACL</vt:lpstr>
      <vt:lpstr>Established?</vt:lpstr>
      <vt:lpstr>TCP Header</vt:lpstr>
      <vt:lpstr>Testing</vt:lpstr>
      <vt:lpstr>Objective</vt:lpstr>
      <vt:lpstr>Divert Sockets</vt:lpstr>
      <vt:lpstr>Divert Sockets</vt:lpstr>
      <vt:lpstr>Scripts</vt:lpstr>
      <vt:lpstr>Web Server</vt:lpstr>
      <vt:lpstr>Q &amp; A</vt:lpstr>
      <vt:lpstr>Contact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Mangling Packets on the Fly With Divert Sockets</dc:title>
  <cp:lastModifiedBy>Kary Rogers</cp:lastModifiedBy>
  <cp:revision>17</cp:revision>
  <dcterms:modified xsi:type="dcterms:W3CDTF">2018-07-31T19:36:47Z</dcterms:modified>
</cp:coreProperties>
</file>