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3" r:id="rId2"/>
  </p:sldMasterIdLst>
  <p:notesMasterIdLst>
    <p:notesMasterId r:id="rId101"/>
  </p:notesMasterIdLst>
  <p:handoutMasterIdLst>
    <p:handoutMasterId r:id="rId102"/>
  </p:handoutMasterIdLst>
  <p:sldIdLst>
    <p:sldId id="267" r:id="rId3"/>
    <p:sldId id="993" r:id="rId4"/>
    <p:sldId id="960" r:id="rId5"/>
    <p:sldId id="991" r:id="rId6"/>
    <p:sldId id="387" r:id="rId7"/>
    <p:sldId id="971" r:id="rId8"/>
    <p:sldId id="972" r:id="rId9"/>
    <p:sldId id="973" r:id="rId10"/>
    <p:sldId id="453" r:id="rId11"/>
    <p:sldId id="958" r:id="rId12"/>
    <p:sldId id="974" r:id="rId13"/>
    <p:sldId id="334" r:id="rId14"/>
    <p:sldId id="33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331" r:id="rId25"/>
    <p:sldId id="475" r:id="rId26"/>
    <p:sldId id="346" r:id="rId27"/>
    <p:sldId id="477" r:id="rId28"/>
    <p:sldId id="347" r:id="rId29"/>
    <p:sldId id="348" r:id="rId30"/>
    <p:sldId id="464" r:id="rId31"/>
    <p:sldId id="350" r:id="rId32"/>
    <p:sldId id="351" r:id="rId33"/>
    <p:sldId id="404" r:id="rId34"/>
    <p:sldId id="353" r:id="rId35"/>
    <p:sldId id="355" r:id="rId36"/>
    <p:sldId id="354" r:id="rId37"/>
    <p:sldId id="356" r:id="rId38"/>
    <p:sldId id="357" r:id="rId39"/>
    <p:sldId id="361" r:id="rId40"/>
    <p:sldId id="358" r:id="rId41"/>
    <p:sldId id="359" r:id="rId42"/>
    <p:sldId id="360" r:id="rId43"/>
    <p:sldId id="362" r:id="rId44"/>
    <p:sldId id="363" r:id="rId45"/>
    <p:sldId id="364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962" r:id="rId65"/>
    <p:sldId id="484" r:id="rId66"/>
    <p:sldId id="481" r:id="rId67"/>
    <p:sldId id="485" r:id="rId68"/>
    <p:sldId id="483" r:id="rId69"/>
    <p:sldId id="992" r:id="rId70"/>
    <p:sldId id="478" r:id="rId71"/>
    <p:sldId id="965" r:id="rId72"/>
    <p:sldId id="959" r:id="rId73"/>
    <p:sldId id="966" r:id="rId74"/>
    <p:sldId id="985" r:id="rId75"/>
    <p:sldId id="479" r:id="rId76"/>
    <p:sldId id="979" r:id="rId77"/>
    <p:sldId id="980" r:id="rId78"/>
    <p:sldId id="978" r:id="rId79"/>
    <p:sldId id="488" r:id="rId80"/>
    <p:sldId id="982" r:id="rId81"/>
    <p:sldId id="983" r:id="rId82"/>
    <p:sldId id="984" r:id="rId83"/>
    <p:sldId id="967" r:id="rId84"/>
    <p:sldId id="986" r:id="rId85"/>
    <p:sldId id="987" r:id="rId86"/>
    <p:sldId id="988" r:id="rId87"/>
    <p:sldId id="989" r:id="rId88"/>
    <p:sldId id="963" r:id="rId89"/>
    <p:sldId id="332" r:id="rId90"/>
    <p:sldId id="964" r:id="rId91"/>
    <p:sldId id="344" r:id="rId92"/>
    <p:sldId id="385" r:id="rId93"/>
    <p:sldId id="493" r:id="rId94"/>
    <p:sldId id="494" r:id="rId95"/>
    <p:sldId id="386" r:id="rId96"/>
    <p:sldId id="388" r:id="rId97"/>
    <p:sldId id="495" r:id="rId98"/>
    <p:sldId id="497" r:id="rId99"/>
    <p:sldId id="994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15B2A"/>
    <a:srgbClr val="A49DCA"/>
    <a:srgbClr val="000000"/>
    <a:srgbClr val="FFFFFF"/>
    <a:srgbClr val="675BA7"/>
    <a:srgbClr val="2A9FBC"/>
    <a:srgbClr val="A62E5C"/>
    <a:srgbClr val="9BC850"/>
    <a:srgbClr val="904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23" autoAdjust="0"/>
    <p:restoredTop sz="81306"/>
  </p:normalViewPr>
  <p:slideViewPr>
    <p:cSldViewPr snapToGrid="0">
      <p:cViewPr varScale="1">
        <p:scale>
          <a:sx n="86" d="100"/>
          <a:sy n="86" d="100"/>
        </p:scale>
        <p:origin x="224" y="352"/>
      </p:cViewPr>
      <p:guideLst>
        <p:guide orient="horz" pos="33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5227-671A-4331-BA8E-6A194D65408B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04C-40FA-419A-AAA9-81CED269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2E6B-C85C-424E-AD51-4389090A2C7D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285D-B62D-0345-9A0E-5D91D31C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3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5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2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1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4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7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3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8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6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6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1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6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6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23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8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3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6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4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8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6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14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04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9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9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80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0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884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8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7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28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3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993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05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45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6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32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42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38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29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66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12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3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42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59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92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36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212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384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75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58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64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76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12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6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51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0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30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96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725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18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44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380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3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116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3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79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33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5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6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838075" y="5649116"/>
            <a:ext cx="6038989" cy="29115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838075" y="5297609"/>
            <a:ext cx="6038989" cy="190400"/>
          </a:xfrm>
        </p:spPr>
        <p:txBody>
          <a:bodyPr anchor="ctr"/>
          <a:lstStyle>
            <a:lvl1pPr marL="0" indent="0" algn="l">
              <a:buFontTx/>
              <a:buNone/>
              <a:defRPr sz="16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838075" y="4957764"/>
            <a:ext cx="3544396" cy="291159"/>
          </a:xfrm>
        </p:spPr>
        <p:txBody>
          <a:bodyPr anchor="ctr"/>
          <a:lstStyle>
            <a:lvl1pPr marL="0" indent="0" algn="l">
              <a:buFontTx/>
              <a:buNone/>
              <a:defRPr sz="24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63976" y="4623383"/>
            <a:ext cx="1627632" cy="1627632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20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63976" y="3293590"/>
            <a:ext cx="10516334" cy="1006258"/>
          </a:xfrm>
        </p:spPr>
        <p:txBody>
          <a:bodyPr/>
          <a:lstStyle>
            <a:lvl1pPr marL="0" indent="0">
              <a:buNone/>
              <a:defRPr sz="28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11695" y="299663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964084" y="394774"/>
            <a:ext cx="10516226" cy="2381119"/>
          </a:xfrm>
        </p:spPr>
        <p:txBody>
          <a:bodyPr anchor="b"/>
          <a:lstStyle>
            <a:lvl1pPr algn="l">
              <a:defRPr sz="4499" b="0" i="0" spc="-112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828799"/>
            <a:ext cx="1941427" cy="1252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1828799"/>
            <a:ext cx="1862254" cy="1252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716872" y="1980410"/>
            <a:ext cx="883328" cy="859114"/>
          </a:xfrm>
        </p:spPr>
        <p:txBody>
          <a:bodyPr lIns="0" tIns="0" rIns="0" bIns="0" anchor="ctr"/>
          <a:lstStyle>
            <a:lvl1pPr marL="0" indent="0" algn="ctr">
              <a:buNone/>
              <a:defRPr sz="14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1399" y="1828799"/>
            <a:ext cx="9264090" cy="1252043"/>
          </a:xfrm>
        </p:spPr>
        <p:txBody>
          <a:bodyPr lIns="182880" tIns="0" rIns="182880" bIns="0" anchor="ctr"/>
          <a:lstStyle>
            <a:lvl1pPr marL="0" indent="0" algn="l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3258097"/>
            <a:ext cx="1941427" cy="1252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3258097"/>
            <a:ext cx="1862254" cy="1252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716872" y="3409708"/>
            <a:ext cx="883328" cy="859114"/>
          </a:xfrm>
        </p:spPr>
        <p:txBody>
          <a:bodyPr lIns="0" tIns="0" rIns="0" bIns="0" anchor="ctr"/>
          <a:lstStyle>
            <a:lvl1pPr marL="0" indent="0" algn="ctr">
              <a:buNone/>
              <a:defRPr sz="14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21399" y="3258097"/>
            <a:ext cx="9264090" cy="1252043"/>
          </a:xfrm>
        </p:spPr>
        <p:txBody>
          <a:bodyPr lIns="182880" tIns="0" rIns="182880" bIns="0" anchor="ctr"/>
          <a:lstStyle>
            <a:lvl1pPr marL="0" indent="0" algn="l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4687395"/>
            <a:ext cx="1941427" cy="1252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" y="4687395"/>
            <a:ext cx="1862254" cy="1252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716872" y="4839006"/>
            <a:ext cx="883328" cy="859114"/>
          </a:xfrm>
        </p:spPr>
        <p:txBody>
          <a:bodyPr lIns="0" tIns="0" rIns="0" bIns="0" anchor="ctr"/>
          <a:lstStyle>
            <a:lvl1pPr marL="0" indent="0" algn="ctr">
              <a:buNone/>
              <a:defRPr sz="14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221399" y="4687395"/>
            <a:ext cx="9264090" cy="1252043"/>
          </a:xfrm>
        </p:spPr>
        <p:txBody>
          <a:bodyPr lIns="182880" tIns="0" rIns="182880" bIns="0" anchor="ctr"/>
          <a:lstStyle>
            <a:lvl1pPr marL="0" indent="0" algn="l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277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217330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5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9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217330" y="4088336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01336" y="4088336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17330" y="2193544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01336" y="2193544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3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6230520" y="405267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2555535" y="405267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7424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424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8" y="217424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5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8051306" y="404251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376320" y="404251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01335" y="4042519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6408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6408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64080"/>
            <a:ext cx="3429000" cy="1643694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00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3888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5145" y="560173"/>
            <a:ext cx="10778972" cy="3039761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1336" y="4094207"/>
            <a:ext cx="10778971" cy="437131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58474" y="4678531"/>
            <a:ext cx="10862473" cy="1894737"/>
          </a:xfrm>
        </p:spPr>
        <p:txBody>
          <a:bodyPr anchor="t"/>
          <a:lstStyle>
            <a:lvl1pPr marL="0" indent="0">
              <a:defRPr sz="2400" baseline="0">
                <a:latin typeface="+mn-lt"/>
              </a:defRPr>
            </a:lvl1pPr>
            <a:lvl2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24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13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560173"/>
            <a:ext cx="10778972" cy="3031789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62465" y="3845145"/>
            <a:ext cx="11318789" cy="4118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01336" y="4094207"/>
            <a:ext cx="10778971" cy="437131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58474" y="4678531"/>
            <a:ext cx="10862473" cy="1894737"/>
          </a:xfrm>
        </p:spPr>
        <p:txBody>
          <a:bodyPr anchor="t"/>
          <a:lstStyle>
            <a:lvl1pPr marL="0" indent="0">
              <a:defRPr sz="2400" baseline="0">
                <a:latin typeface="+mn-lt"/>
              </a:defRPr>
            </a:lvl1pPr>
            <a:lvl2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24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24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9423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1403173"/>
            <a:ext cx="10778972" cy="497120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6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1403173"/>
            <a:ext cx="10778972" cy="497120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355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bullet list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2" y="1825869"/>
            <a:ext cx="3147933" cy="670243"/>
          </a:xfrm>
        </p:spPr>
        <p:txBody>
          <a:bodyPr anchor="b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297073" indent="0" algn="ctr">
              <a:buNone/>
              <a:defRPr sz="3600">
                <a:latin typeface="+mj-lt"/>
              </a:defRPr>
            </a:lvl2pPr>
            <a:lvl3pPr marL="596176" indent="0" algn="ctr">
              <a:buNone/>
              <a:defRPr sz="3600">
                <a:latin typeface="+mj-lt"/>
              </a:defRPr>
            </a:lvl3pPr>
            <a:lvl4pPr marL="882650" indent="0" algn="ctr">
              <a:buNone/>
              <a:defRPr sz="3600">
                <a:latin typeface="+mj-lt"/>
              </a:defRPr>
            </a:lvl4pPr>
            <a:lvl5pPr marL="1096962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339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11695" y="774700"/>
            <a:ext cx="4899175" cy="5597779"/>
          </a:xfrm>
        </p:spPr>
        <p:txBody>
          <a:bodyPr anchor="t"/>
          <a:lstStyle>
            <a:lvl1pPr marL="0" indent="0">
              <a:spcBef>
                <a:spcPts val="1800"/>
              </a:spcBef>
              <a:buNone/>
              <a:defRPr sz="22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79126" y="774700"/>
            <a:ext cx="4901184" cy="5597779"/>
          </a:xfrm>
        </p:spPr>
        <p:txBody>
          <a:bodyPr/>
          <a:lstStyle>
            <a:lvl1pPr marL="284163" indent="-284163">
              <a:lnSpc>
                <a:spcPts val="20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2200" baseline="0">
                <a:solidFill>
                  <a:schemeClr val="tx1"/>
                </a:solidFill>
              </a:defRPr>
            </a:lvl1pPr>
            <a:lvl2pPr marL="284163" indent="0">
              <a:lnSpc>
                <a:spcPts val="2000"/>
              </a:lnSpc>
              <a:buFontTx/>
              <a:buNone/>
              <a:defRPr/>
            </a:lvl2pPr>
            <a:lvl3pPr marL="284163" indent="0">
              <a:buFontTx/>
              <a:buNone/>
              <a:defRPr/>
            </a:lvl3pPr>
            <a:lvl4pPr marL="284163" indent="0">
              <a:buFontTx/>
              <a:buNone/>
              <a:defRPr/>
            </a:lvl4pPr>
            <a:lvl5pPr marL="28416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6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518" y="774700"/>
            <a:ext cx="4899175" cy="5597779"/>
          </a:xfrm>
        </p:spPr>
        <p:txBody>
          <a:bodyPr anchor="t"/>
          <a:lstStyle>
            <a:lvl1pPr marL="0" indent="0">
              <a:spcBef>
                <a:spcPts val="1800"/>
              </a:spcBef>
              <a:buNone/>
              <a:defRPr sz="22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79126" y="774700"/>
            <a:ext cx="4901184" cy="5597779"/>
          </a:xfrm>
        </p:spPr>
        <p:txBody>
          <a:bodyPr/>
          <a:lstStyle>
            <a:lvl1pPr marL="284163" indent="-284163">
              <a:lnSpc>
                <a:spcPts val="20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2200" baseline="0">
                <a:solidFill>
                  <a:schemeClr val="tx1"/>
                </a:solidFill>
              </a:defRPr>
            </a:lvl1pPr>
            <a:lvl2pPr marL="284163" indent="0">
              <a:lnSpc>
                <a:spcPts val="2000"/>
              </a:lnSpc>
              <a:buFontTx/>
              <a:buNone/>
              <a:defRPr/>
            </a:lvl2pPr>
            <a:lvl3pPr marL="284163" indent="0">
              <a:buFontTx/>
              <a:buNone/>
              <a:defRPr/>
            </a:lvl3pPr>
            <a:lvl4pPr marL="284163" indent="0">
              <a:buFontTx/>
              <a:buNone/>
              <a:defRPr/>
            </a:lvl4pPr>
            <a:lvl5pPr marL="28416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3528" y="426704"/>
            <a:ext cx="3518807" cy="5990425"/>
          </a:xfrm>
        </p:spPr>
        <p:txBody>
          <a:bodyPr anchor="ctr"/>
          <a:lstStyle>
            <a:lvl1pPr algn="r">
              <a:defRPr sz="2400">
                <a:solidFill>
                  <a:schemeClr val="accent1"/>
                </a:solidFill>
                <a:latin typeface="+mn-lt"/>
              </a:defRPr>
            </a:lvl1pPr>
            <a:lvl2pPr marL="586003" indent="-288930" algn="r">
              <a:buFont typeface="Myriad Pro" panose="020B0503030403020204" pitchFamily="34" charset="0"/>
              <a:buChar char=" "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883074" indent="-286898" algn="r">
              <a:buFont typeface="Myriad Pro" panose="020B0503030403020204" pitchFamily="34" charset="0"/>
              <a:buChar char=" "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1096724" indent="-213648" algn="r">
              <a:buFont typeface="Myriad Pro" panose="020B0503030403020204" pitchFamily="34" charset="0"/>
              <a:buChar char=" "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1096722" indent="0" algn="r">
              <a:buFont typeface="Myriad Pro" panose="020B0503030403020204" pitchFamily="34" charset="0"/>
              <a:buNone/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4700" y="426704"/>
            <a:ext cx="0" cy="5990425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069711" y="1598903"/>
            <a:ext cx="6273479" cy="3646025"/>
          </a:xfrm>
        </p:spPr>
        <p:txBody>
          <a:bodyPr anchor="ctr"/>
          <a:lstStyle>
            <a:lvl1pPr>
              <a:lnSpc>
                <a:spcPct val="100000"/>
              </a:lnSpc>
              <a:defRPr sz="36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slide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316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4" y="426704"/>
            <a:ext cx="6776355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63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60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4"/>
            <a:ext cx="0" cy="5990425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4" y="1598903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6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slide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040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518" y="583180"/>
            <a:ext cx="10778971" cy="437131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4" y="1570616"/>
            <a:ext cx="6776355" cy="4130938"/>
          </a:xfrm>
        </p:spPr>
        <p:txBody>
          <a:bodyPr anchor="ctr"/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63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60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4700" y="1570616"/>
            <a:ext cx="0" cy="4130938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4" y="1813071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28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7057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|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6354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35499" cy="68580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9585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  <p:bldP spid="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1762125"/>
            <a:ext cx="0" cy="464547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6519" y="1762125"/>
            <a:ext cx="5152416" cy="438150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6518" y="2428876"/>
            <a:ext cx="5152417" cy="3978728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3066" y="1762125"/>
            <a:ext cx="5152421" cy="438150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33066" y="2428876"/>
            <a:ext cx="5152422" cy="3978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7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18192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056444" y="1076327"/>
            <a:ext cx="10070239" cy="2720171"/>
          </a:xfrm>
        </p:spPr>
        <p:txBody>
          <a:bodyPr anchor="b">
            <a:normAutofit/>
          </a:bodyPr>
          <a:lstStyle>
            <a:lvl1pPr algn="l">
              <a:defRPr sz="4799" spc="-112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981" y="3990976"/>
            <a:ext cx="10070513" cy="561975"/>
          </a:xfrm>
        </p:spPr>
        <p:txBody>
          <a:bodyPr/>
          <a:lstStyle>
            <a:lvl1pPr marL="0" indent="0">
              <a:buNone/>
              <a:defRPr sz="24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3365291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6444" y="3006660"/>
            <a:ext cx="10070239" cy="17251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056444" y="2071871"/>
            <a:ext cx="10070239" cy="833377"/>
          </a:xfrm>
        </p:spPr>
        <p:txBody>
          <a:bodyPr anchor="b">
            <a:normAutofit/>
          </a:bodyPr>
          <a:lstStyle>
            <a:lvl1pPr algn="l">
              <a:defRPr sz="4799" spc="-112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76092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10073" y="541868"/>
            <a:ext cx="10070237" cy="2800626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695" y="342900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8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24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238033" y="15167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5867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57270" y="1591735"/>
            <a:ext cx="10944605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295402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335023"/>
            <a:ext cx="12192000" cy="5522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45677" y="1648255"/>
            <a:ext cx="6076956" cy="167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4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45677" y="3321845"/>
            <a:ext cx="3495681" cy="128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7410779" y="4512594"/>
            <a:ext cx="4524384" cy="5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347151" y="-7"/>
            <a:ext cx="9715600" cy="1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6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6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79579" y="6447632"/>
            <a:ext cx="10232843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7410779" y="5131217"/>
            <a:ext cx="4524384" cy="5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endParaRPr sz="240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345676" y="5110005"/>
            <a:ext cx="246278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867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9444935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238033" y="15167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5867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57270" y="1591735"/>
            <a:ext cx="10944605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04094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plus picture">
  <p:cSld name="Bullets plus pictu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94433" y="0"/>
            <a:ext cx="100820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5867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8083297" y="1591735"/>
            <a:ext cx="3518579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57269" y="1591735"/>
            <a:ext cx="7316299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54185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25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238033" y="15167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5867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57271" y="1591736"/>
            <a:ext cx="10944604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1639153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838075" y="5649116"/>
            <a:ext cx="6038989" cy="29115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838075" y="5297609"/>
            <a:ext cx="6038989" cy="190400"/>
          </a:xfrm>
        </p:spPr>
        <p:txBody>
          <a:bodyPr anchor="ctr"/>
          <a:lstStyle>
            <a:lvl1pPr marL="0" indent="0" algn="l">
              <a:buFontTx/>
              <a:buNone/>
              <a:defRPr sz="16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838075" y="4957764"/>
            <a:ext cx="3544396" cy="291159"/>
          </a:xfrm>
        </p:spPr>
        <p:txBody>
          <a:bodyPr anchor="ctr"/>
          <a:lstStyle>
            <a:lvl1pPr marL="0" indent="0" algn="l">
              <a:buFontTx/>
              <a:buNone/>
              <a:defRPr sz="24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63976" y="4623383"/>
            <a:ext cx="1627632" cy="1627632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20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63976" y="3293590"/>
            <a:ext cx="10516334" cy="1006258"/>
          </a:xfrm>
        </p:spPr>
        <p:txBody>
          <a:bodyPr/>
          <a:lstStyle>
            <a:lvl1pPr marL="0" indent="0">
              <a:buNone/>
              <a:defRPr sz="28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11695" y="299663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964084" y="394774"/>
            <a:ext cx="10516226" cy="2381119"/>
          </a:xfrm>
        </p:spPr>
        <p:txBody>
          <a:bodyPr anchor="b"/>
          <a:lstStyle>
            <a:lvl1pPr algn="l">
              <a:defRPr sz="4499" b="0" i="0" spc="-112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1335" y="1403173"/>
            <a:ext cx="10778972" cy="4971203"/>
          </a:xfrm>
        </p:spPr>
        <p:txBody>
          <a:bodyPr anchor="ctr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9707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174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07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72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5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7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20812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10073" y="541868"/>
            <a:ext cx="10070237" cy="2800626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695" y="3429000"/>
            <a:ext cx="10768615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3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10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57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6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3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34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4" y="426704"/>
            <a:ext cx="6776355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63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60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4"/>
            <a:ext cx="0" cy="5990425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4" y="1598903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6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slide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5670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518" y="583180"/>
            <a:ext cx="10778971" cy="437131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4" y="1570616"/>
            <a:ext cx="6776355" cy="4130938"/>
          </a:xfrm>
        </p:spPr>
        <p:txBody>
          <a:bodyPr anchor="ctr"/>
          <a:lstStyle>
            <a:lvl1pPr algn="l">
              <a:lnSpc>
                <a:spcPct val="100000"/>
              </a:lnSpc>
              <a:defRPr sz="240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63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60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4700" y="1570616"/>
            <a:ext cx="0" cy="4130938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4" y="1813071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28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37058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63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2054618"/>
            <a:ext cx="4629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2"/>
                </a:solidFill>
              </a:defRPr>
            </a:lvl1pPr>
            <a:lvl2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22860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latin typeface="Gotham Medium" panose="02000604030000020004" pitchFamily="50" charset="0"/>
              </a:rPr>
              <a:t>This bullet list is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 dirty="0">
                <a:latin typeface="Gotham Medium" panose="02000604030000020004" pitchFamily="50" charset="0"/>
              </a:rPr>
              <a:t>with </a:t>
            </a:r>
            <a:r>
              <a:rPr lang="en-US" sz="140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8150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117466" y="1828800"/>
            <a:ext cx="4267334" cy="2429933"/>
          </a:xfrm>
        </p:spPr>
        <p:txBody>
          <a:bodyPr lIns="182880" tIns="0" rIns="182880" bIns="0" anchor="ctr"/>
          <a:lstStyle>
            <a:lvl1pPr marL="0" indent="0" algn="ctr">
              <a:buNone/>
              <a:defRPr sz="24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97073" indent="0" algn="l">
              <a:buNone/>
              <a:defRPr sz="2200"/>
            </a:lvl2pPr>
            <a:lvl3pPr marL="596176" indent="0" algn="l">
              <a:buNone/>
              <a:defRPr sz="2200"/>
            </a:lvl3pPr>
            <a:lvl4pPr marL="883076" indent="0" algn="l">
              <a:buNone/>
              <a:defRPr sz="2200"/>
            </a:lvl4pPr>
            <a:lvl5pPr marL="1096722" indent="0" algn="l">
              <a:buNone/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05972" y="4568349"/>
            <a:ext cx="5095377" cy="14089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93999" y="4568349"/>
            <a:ext cx="5095377" cy="14089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808974" y="1829393"/>
            <a:ext cx="4265426" cy="2429340"/>
          </a:xfrm>
        </p:spPr>
        <p:txBody>
          <a:bodyPr lIns="182880" tIns="0" rIns="182880" bIns="0" anchor="ctr"/>
          <a:lstStyle>
            <a:lvl1pPr marL="0" indent="0" algn="ctr">
              <a:buNone/>
              <a:defRPr sz="24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97073" indent="0" algn="l">
              <a:buNone/>
              <a:defRPr sz="2200"/>
            </a:lvl2pPr>
            <a:lvl3pPr marL="596176" indent="0" algn="l">
              <a:buNone/>
              <a:defRPr sz="2200"/>
            </a:lvl3pPr>
            <a:lvl4pPr marL="883076" indent="0" algn="l">
              <a:buNone/>
              <a:defRPr sz="2200"/>
            </a:lvl4pPr>
            <a:lvl5pPr marL="1096722" indent="0" algn="l">
              <a:buNone/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1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602" y="1828800"/>
            <a:ext cx="2550598" cy="2442596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817659" y="1825884"/>
            <a:ext cx="2556688" cy="2448428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568647" y="1842230"/>
            <a:ext cx="2522550" cy="2415736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5974" y="4568512"/>
            <a:ext cx="3296065" cy="12311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56692" y="4568512"/>
            <a:ext cx="3296065" cy="12311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81890" y="4568512"/>
            <a:ext cx="3296065" cy="1231106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245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3470669" y="1831339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1336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6245473" y="1831340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8982231" y="1831340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464068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26800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91098" y="4683936"/>
            <a:ext cx="2503258" cy="1231106"/>
          </a:xfrm>
        </p:spPr>
        <p:txBody>
          <a:bodyPr lIns="182880" tIns="0" rIns="182880" bIns="0"/>
          <a:lstStyle>
            <a:lvl1pPr marL="0" indent="0" algn="ctr">
              <a:spcBef>
                <a:spcPts val="600"/>
              </a:spcBef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95865" y="1831340"/>
            <a:ext cx="2503258" cy="2658533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3110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8163932" y="1828800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68570" y="3365945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8163932" y="4026037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37272" y="5563182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701336" y="1828800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5974" y="3365945"/>
            <a:ext cx="3296065" cy="472978"/>
          </a:xfrm>
        </p:spPr>
        <p:txBody>
          <a:bodyPr lIns="182880" tIns="0" rIns="182880" bIns="0"/>
          <a:lstStyle>
            <a:lvl1pPr marL="0" indent="0" algn="ctr"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443061" y="1828800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7699" y="3365945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701336" y="4026037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5974" y="5563182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4443061" y="4026037"/>
            <a:ext cx="3311130" cy="1393959"/>
          </a:xfrm>
        </p:spPr>
        <p:txBody>
          <a:bodyPr lIns="182880" tIns="0" rIns="182880" bIns="0" anchor="ctr"/>
          <a:lstStyle>
            <a:lvl1pPr marL="0" indent="0" algn="ctr">
              <a:buNone/>
              <a:defRPr sz="220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2200"/>
            </a:lvl2pPr>
            <a:lvl3pPr algn="ctr">
              <a:defRPr sz="2200"/>
            </a:lvl3pPr>
            <a:lvl4pPr algn="ctr">
              <a:defRPr sz="2200"/>
            </a:lvl4pPr>
            <a:lvl5pPr algn="ctr">
              <a:defRPr sz="220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178997" y="5563182"/>
            <a:ext cx="3296065" cy="472978"/>
          </a:xfrm>
        </p:spPr>
        <p:txBody>
          <a:bodyPr lIns="182880" tIns="0" rIns="182880" bIns="0"/>
          <a:lstStyle>
            <a:lvl1pPr algn="ctr"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8" y="588391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72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518" y="1430900"/>
            <a:ext cx="10778971" cy="494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18" y="505084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53" y="6184729"/>
            <a:ext cx="449824" cy="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81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9" r:id="rId24"/>
    <p:sldLayoutId id="2147483678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82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586003" rtl="0" eaLnBrk="1" latinLnBrk="0" hangingPunct="1">
        <a:lnSpc>
          <a:spcPct val="85000"/>
        </a:lnSpc>
        <a:spcBef>
          <a:spcPct val="0"/>
        </a:spcBef>
        <a:buNone/>
        <a:defRPr sz="36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57150" indent="-57150" algn="l" defTabSz="586003" rtl="0" eaLnBrk="1" latinLnBrk="0" hangingPunct="1">
        <a:lnSpc>
          <a:spcPct val="100000"/>
        </a:lnSpc>
        <a:spcBef>
          <a:spcPts val="1800"/>
        </a:spcBef>
        <a:buClrTx/>
        <a:buSzPct val="75000"/>
        <a:buFont typeface="Myriad Pro" panose="020B0503030403020204" pitchFamily="34" charset="0"/>
        <a:buChar char=" "/>
        <a:defRPr sz="24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586003" indent="-288930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Lucida Grande"/>
        <a:buChar char="-"/>
        <a:defRPr sz="24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883074" indent="-286898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Lucida Grande"/>
        <a:buChar char="•"/>
        <a:defRPr sz="24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1200150" indent="-317500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Wingdings" panose="05000000000000000000" pitchFamily="2" charset="2"/>
        <a:buChar char="§"/>
        <a:defRPr sz="24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371600" indent="-274638" algn="l" defTabSz="586003" rtl="0" eaLnBrk="1" latinLnBrk="0" hangingPunct="1">
        <a:lnSpc>
          <a:spcPct val="100000"/>
        </a:lnSpc>
        <a:spcBef>
          <a:spcPts val="600"/>
        </a:spcBef>
        <a:buClrTx/>
        <a:buSzPct val="75000"/>
        <a:buFont typeface="Myriad Pro Light" panose="020B0403030403020204" pitchFamily="34" charset="0"/>
        <a:buChar char="-"/>
        <a:tabLst/>
        <a:defRPr sz="24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719263" indent="-292100" algn="l" defTabSz="586003" rtl="0" eaLnBrk="1" latinLnBrk="0" hangingPunct="1">
        <a:spcBef>
          <a:spcPts val="448"/>
        </a:spcBef>
        <a:buClr>
          <a:schemeClr val="tx1"/>
        </a:buClr>
        <a:buSzPct val="70000"/>
        <a:buFont typeface="Montserrat"/>
        <a:buChar char=" "/>
        <a:defRPr lang="en-US" sz="24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2003425" indent="-288925" algn="l" defTabSz="586003" rtl="0" eaLnBrk="1" latinLnBrk="0" hangingPunct="1">
        <a:spcBef>
          <a:spcPct val="20000"/>
        </a:spcBef>
        <a:buSzPct val="70000"/>
        <a:buFont typeface="Montserrat"/>
        <a:buChar char=" "/>
        <a:defRPr lang="en-US" sz="24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2286000" indent="-282575" algn="l" defTabSz="586003" rtl="0" eaLnBrk="1" latinLnBrk="0" hangingPunct="1">
        <a:spcBef>
          <a:spcPct val="20000"/>
        </a:spcBef>
        <a:buSzPct val="70000"/>
        <a:buFont typeface="Montserrat"/>
        <a:buChar char=" "/>
        <a:defRPr lang="en-US" sz="24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2571750" indent="-285750" algn="l" defTabSz="586003" rtl="0" eaLnBrk="1" latinLnBrk="0" hangingPunct="1">
        <a:spcBef>
          <a:spcPct val="20000"/>
        </a:spcBef>
        <a:buSzPct val="70000"/>
        <a:buFont typeface="Montserrat"/>
        <a:buChar char=" "/>
        <a:defRPr lang="en-US" sz="24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03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07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009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013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017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021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023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028" algn="l" defTabSz="5860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12203365" cy="1328208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467" y="185597"/>
            <a:ext cx="958732" cy="950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238033" y="15167"/>
            <a:ext cx="91252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57271" y="1591735"/>
            <a:ext cx="10944604" cy="45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" y="6412889"/>
            <a:ext cx="12192000" cy="472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14567" y="6448100"/>
            <a:ext cx="11030000" cy="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107983" y="6395768"/>
            <a:ext cx="60315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867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5">
            <a:alphaModFix/>
          </a:blip>
          <a:srcRect l="169" r="169"/>
          <a:stretch/>
        </p:blipFill>
        <p:spPr>
          <a:xfrm>
            <a:off x="11001033" y="177083"/>
            <a:ext cx="976835" cy="98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AD1304-3FA2-1C4B-A892-82A8320FA59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53" y="6184729"/>
            <a:ext cx="449824" cy="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Relationship Id="rId9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Relationship Id="rId9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Relationship Id="rId9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1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Relationship Id="rId9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Relationship Id="rId9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8.tiff"/><Relationship Id="rId9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6.tiff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6.tiff"/><Relationship Id="rId4" Type="http://schemas.openxmlformats.org/officeDocument/2006/relationships/image" Target="../media/image1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6.tiff"/><Relationship Id="rId4" Type="http://schemas.openxmlformats.org/officeDocument/2006/relationships/image" Target="../media/image12.tif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bagurdes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network Engineer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Ross Bagurdes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D523232-0BD9-7E4F-981E-174435C8D8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2760" b="1276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63975" y="3244163"/>
            <a:ext cx="12146543" cy="1006258"/>
          </a:xfrm>
        </p:spPr>
        <p:txBody>
          <a:bodyPr/>
          <a:lstStyle/>
          <a:p>
            <a:r>
              <a:rPr lang="en-US" dirty="0"/>
              <a:t>What every IT engineer should know about TLS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TLS Encryption and Decryption</a:t>
            </a:r>
          </a:p>
        </p:txBody>
      </p:sp>
      <p:pic>
        <p:nvPicPr>
          <p:cNvPr id="10" name="Picture Placeholder 2" descr="IMG_368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976" y="4578993"/>
            <a:ext cx="1627632" cy="1627632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CE341-1503-D948-99C5-49381132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1632362"/>
            <a:ext cx="841038" cy="11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Versions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065" y="2931743"/>
            <a:ext cx="4505739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58004-8F05-5042-A24F-64DF3609F7C0}"/>
              </a:ext>
            </a:extLst>
          </p:cNvPr>
          <p:cNvSpPr txBox="1"/>
          <p:nvPr/>
        </p:nvSpPr>
        <p:spPr>
          <a:xfrm>
            <a:off x="6194447" y="2931720"/>
            <a:ext cx="4505739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TLS v1.3</a:t>
            </a:r>
          </a:p>
        </p:txBody>
      </p:sp>
    </p:spTree>
    <p:extLst>
      <p:ext uri="{BB962C8B-B14F-4D97-AF65-F5344CB8AC3E}">
        <p14:creationId xmlns:p14="http://schemas.microsoft.com/office/powerpoint/2010/main" val="137890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7927-45B2-8140-B3E4-551F527A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Basics</a:t>
            </a:r>
          </a:p>
        </p:txBody>
      </p:sp>
    </p:spTree>
    <p:extLst>
      <p:ext uri="{BB962C8B-B14F-4D97-AF65-F5344CB8AC3E}">
        <p14:creationId xmlns:p14="http://schemas.microsoft.com/office/powerpoint/2010/main" val="154536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928B7-FAB4-1C4C-921B-DD283AE4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08" y="2991420"/>
            <a:ext cx="960696" cy="5468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900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0" y="5246858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2598135" y="5625957"/>
            <a:ext cx="345289" cy="4636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413164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55" y="5178959"/>
            <a:ext cx="1120174" cy="70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66" y="5183632"/>
            <a:ext cx="802926" cy="802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2634225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4827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79" y="5246858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2598135" y="5625957"/>
            <a:ext cx="345289" cy="4636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413164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55" y="5178959"/>
            <a:ext cx="1120174" cy="70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66" y="5183632"/>
            <a:ext cx="802926" cy="802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2634225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055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43" y="5246858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4925699" y="5625957"/>
            <a:ext cx="345289" cy="4636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A556B-DAE3-424B-85C7-D087C2545B78}"/>
              </a:ext>
            </a:extLst>
          </p:cNvPr>
          <p:cNvSpPr/>
          <p:nvPr/>
        </p:nvSpPr>
        <p:spPr>
          <a:xfrm>
            <a:off x="1413164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B285-50CC-5A43-B744-BE05DFC72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855" y="5178959"/>
            <a:ext cx="1120174" cy="70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F1586-4752-AC4A-9729-83F9B4EBE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66" y="5183632"/>
            <a:ext cx="802926" cy="802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8B59DB0-CE7D-5E4B-B098-5D4B492292EC}"/>
              </a:ext>
            </a:extLst>
          </p:cNvPr>
          <p:cNvSpPr txBox="1"/>
          <p:nvPr/>
        </p:nvSpPr>
        <p:spPr>
          <a:xfrm>
            <a:off x="2634225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9821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877" y="2934903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73907">
            <a:off x="2963433" y="3314002"/>
            <a:ext cx="345289" cy="4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62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269" y="7237502"/>
            <a:ext cx="1203607" cy="1203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269" y="7237502"/>
            <a:ext cx="1203607" cy="12036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97231" y="7731150"/>
            <a:ext cx="19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secretkey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97231" y="7731150"/>
            <a:ext cx="19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secretkey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151" y="2934903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73907">
            <a:off x="9604707" y="3314002"/>
            <a:ext cx="345289" cy="4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51" y="5178959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7442907" y="5558058"/>
            <a:ext cx="345289" cy="46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7860268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59" y="5178959"/>
            <a:ext cx="1120174" cy="706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770" y="5183632"/>
            <a:ext cx="802926" cy="802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9081329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46356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51" y="5178959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7442907" y="5558058"/>
            <a:ext cx="345289" cy="46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7860268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59" y="5178959"/>
            <a:ext cx="1120174" cy="706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770" y="5183632"/>
            <a:ext cx="802926" cy="802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9081329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3852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CA1B18-7A40-F94D-BD1A-B1223456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3" y="0"/>
            <a:ext cx="12547226" cy="705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A10F2-224E-A243-9824-FADBCC81FC4E}"/>
              </a:ext>
            </a:extLst>
          </p:cNvPr>
          <p:cNvSpPr txBox="1"/>
          <p:nvPr/>
        </p:nvSpPr>
        <p:spPr>
          <a:xfrm>
            <a:off x="1987378" y="5671751"/>
            <a:ext cx="82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https://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www.pluralsight.com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19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E2A983-7043-0845-9AB2-99952459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782" y="5178959"/>
            <a:ext cx="960696" cy="546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F707-7554-A345-96FA-213C81C5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907">
            <a:off x="9473032" y="5558058"/>
            <a:ext cx="345289" cy="46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B5DBE7-AE70-0444-9117-8CD2CE4A797D}"/>
              </a:ext>
            </a:extLst>
          </p:cNvPr>
          <p:cNvSpPr/>
          <p:nvPr/>
        </p:nvSpPr>
        <p:spPr>
          <a:xfrm>
            <a:off x="7860268" y="4941663"/>
            <a:ext cx="2443941" cy="1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7BF23-CAEC-374A-9228-BAEB352AE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59" y="5178959"/>
            <a:ext cx="1120174" cy="706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770" y="5183632"/>
            <a:ext cx="802926" cy="802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879381-22E4-0F42-BE08-5ED1769FA25B}"/>
              </a:ext>
            </a:extLst>
          </p:cNvPr>
          <p:cNvSpPr txBox="1"/>
          <p:nvPr/>
        </p:nvSpPr>
        <p:spPr>
          <a:xfrm>
            <a:off x="9081329" y="5270496"/>
            <a:ext cx="33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93525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24E7C3-A9CF-1941-9AC9-B83749931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121" y="2912530"/>
            <a:ext cx="802926" cy="8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DC1787-B564-9A4E-A042-2D4F56987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121" y="2912530"/>
            <a:ext cx="802926" cy="80292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745929D-9527-D346-B64A-75D53CB10E66}"/>
              </a:ext>
            </a:extLst>
          </p:cNvPr>
          <p:cNvGrpSpPr/>
          <p:nvPr/>
        </p:nvGrpSpPr>
        <p:grpSpPr>
          <a:xfrm>
            <a:off x="4640434" y="2149894"/>
            <a:ext cx="2266682" cy="2266682"/>
            <a:chOff x="4640434" y="2149894"/>
            <a:chExt cx="2266682" cy="226668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E5AAEF-4270-1647-8C1E-E0DCC9CF244B}"/>
                </a:ext>
              </a:extLst>
            </p:cNvPr>
            <p:cNvSpPr/>
            <p:nvPr/>
          </p:nvSpPr>
          <p:spPr>
            <a:xfrm>
              <a:off x="4640434" y="2149894"/>
              <a:ext cx="2266682" cy="2266682"/>
            </a:xfrm>
            <a:prstGeom prst="ellipse">
              <a:avLst/>
            </a:prstGeom>
            <a:noFill/>
            <a:ln w="2159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82880" tIns="182880" rIns="182880" bIns="182880" rtlCol="0" anchor="ctr"/>
            <a:lstStyle/>
            <a:p>
              <a:pPr algn="ctr">
                <a:spcBef>
                  <a:spcPts val="600"/>
                </a:spcBef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329069-F47C-0D48-9BA8-39B96A1D4A1B}"/>
                </a:ext>
              </a:extLst>
            </p:cNvPr>
            <p:cNvCxnSpPr>
              <a:stCxn id="26" idx="1"/>
              <a:endCxn id="26" idx="5"/>
            </p:cNvCxnSpPr>
            <p:nvPr/>
          </p:nvCxnSpPr>
          <p:spPr>
            <a:xfrm>
              <a:off x="4972382" y="2481842"/>
              <a:ext cx="1602786" cy="1602786"/>
            </a:xfrm>
            <a:prstGeom prst="line">
              <a:avLst/>
            </a:prstGeom>
            <a:ln w="215900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76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051306" y="693346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1335" y="693346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6537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051306" y="6958401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07" y="2243595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1822" y="2243595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2000988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0" y="2681750"/>
            <a:ext cx="1203607" cy="120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/>
          <p:nvPr/>
        </p:nvSpPr>
        <p:spPr>
          <a:xfrm>
            <a:off x="4640434" y="2149894"/>
            <a:ext cx="2266682" cy="2266682"/>
          </a:xfrm>
          <a:prstGeom prst="ellipse">
            <a:avLst/>
          </a:prstGeom>
          <a:noFill/>
          <a:ln w="2159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3" idx="1"/>
            <a:endCxn id="13" idx="5"/>
          </p:cNvCxnSpPr>
          <p:nvPr/>
        </p:nvCxnSpPr>
        <p:spPr>
          <a:xfrm>
            <a:off x="4972382" y="2481842"/>
            <a:ext cx="1602786" cy="1602786"/>
          </a:xfrm>
          <a:prstGeom prst="line">
            <a:avLst/>
          </a:prstGeom>
          <a:ln w="2159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D8AA2A9-0FBB-4C49-BAF5-EDD48D7C4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0" y="2681749"/>
            <a:ext cx="1203607" cy="12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4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269" y="4939145"/>
            <a:ext cx="1203607" cy="1203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52883" y="4939145"/>
            <a:ext cx="1203607" cy="120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/>
          <p:nvPr/>
        </p:nvSpPr>
        <p:spPr>
          <a:xfrm>
            <a:off x="4640434" y="2149894"/>
            <a:ext cx="2266682" cy="2266682"/>
          </a:xfrm>
          <a:prstGeom prst="ellipse">
            <a:avLst/>
          </a:prstGeom>
          <a:noFill/>
          <a:ln w="2159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3" idx="1"/>
            <a:endCxn id="13" idx="5"/>
          </p:cNvCxnSpPr>
          <p:nvPr/>
        </p:nvCxnSpPr>
        <p:spPr>
          <a:xfrm>
            <a:off x="4972382" y="2481842"/>
            <a:ext cx="1602786" cy="1602786"/>
          </a:xfrm>
          <a:prstGeom prst="line">
            <a:avLst/>
          </a:prstGeom>
          <a:ln w="2159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2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695" y="4546207"/>
            <a:ext cx="2517795" cy="1924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6071" y="4842456"/>
            <a:ext cx="1438138" cy="99167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 = 149</a:t>
            </a:r>
          </a:p>
          <a:p>
            <a:pPr algn="ctr"/>
            <a:r>
              <a:rPr lang="en-US" sz="2400" dirty="0"/>
              <a:t>g = 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13701" y="4842456"/>
            <a:ext cx="296214" cy="373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5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48" y="4546207"/>
            <a:ext cx="2517795" cy="1924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9224" y="4842456"/>
            <a:ext cx="1438138" cy="99167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 = 149</a:t>
            </a:r>
          </a:p>
          <a:p>
            <a:pPr algn="ctr"/>
            <a:r>
              <a:rPr lang="en-US" sz="2400" dirty="0"/>
              <a:t>g = 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6854" y="4842456"/>
            <a:ext cx="296214" cy="373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6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2885346" y="7101906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5346" y="7943412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4706" y="4339811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Public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20015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FE7DB7-CEB8-4448-92F6-257CDBC2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437606" y="1942013"/>
            <a:ext cx="7316788" cy="4530725"/>
          </a:xfrm>
        </p:spPr>
        <p:txBody>
          <a:bodyPr/>
          <a:lstStyle/>
          <a:p>
            <a:r>
              <a:rPr lang="en-US" sz="3200" dirty="0"/>
              <a:t>A Brief History</a:t>
            </a:r>
          </a:p>
          <a:p>
            <a:r>
              <a:rPr lang="en-US" sz="3200" dirty="0"/>
              <a:t>Encrypting Data</a:t>
            </a:r>
          </a:p>
          <a:p>
            <a:r>
              <a:rPr lang="en-US" sz="3200" dirty="0"/>
              <a:t>Key Exchange</a:t>
            </a:r>
          </a:p>
          <a:p>
            <a:r>
              <a:rPr lang="en-US" sz="3200" dirty="0"/>
              <a:t>Data Encryption Protocols</a:t>
            </a:r>
          </a:p>
          <a:p>
            <a:r>
              <a:rPr lang="en-US" sz="3200" dirty="0"/>
              <a:t>TLS 1.2 and 1.3 Handshakes</a:t>
            </a:r>
          </a:p>
          <a:p>
            <a:r>
              <a:rPr lang="en-US" sz="3200" dirty="0"/>
              <a:t>Decrypting TLS in Wireshark</a:t>
            </a:r>
          </a:p>
        </p:txBody>
      </p:sp>
    </p:spTree>
    <p:extLst>
      <p:ext uri="{BB962C8B-B14F-4D97-AF65-F5344CB8AC3E}">
        <p14:creationId xmlns:p14="http://schemas.microsoft.com/office/powerpoint/2010/main" val="298380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1886279" y="458791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6279" y="5429419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</p:spTree>
    <p:extLst>
      <p:ext uri="{BB962C8B-B14F-4D97-AF65-F5344CB8AC3E}">
        <p14:creationId xmlns:p14="http://schemas.microsoft.com/office/powerpoint/2010/main" val="137611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4950822" y="4719224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</a:t>
            </a:r>
            <a:r>
              <a:rPr lang="en-US" sz="3600" baseline="30000" dirty="0" err="1"/>
              <a:t>a</a:t>
            </a:r>
            <a:r>
              <a:rPr lang="en-US" sz="3600" dirty="0"/>
              <a:t> MOD p = encrypted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6279" y="458791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6279" y="5429419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19236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68" y="3145993"/>
            <a:ext cx="9125200" cy="1304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Quick Math Lesson</a:t>
            </a:r>
          </a:p>
        </p:txBody>
      </p:sp>
    </p:spTree>
    <p:extLst>
      <p:ext uri="{BB962C8B-B14F-4D97-AF65-F5344CB8AC3E}">
        <p14:creationId xmlns:p14="http://schemas.microsoft.com/office/powerpoint/2010/main" val="27201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sp>
        <p:nvSpPr>
          <p:cNvPr id="12" name="TextBox 11"/>
          <p:cNvSpPr txBox="1"/>
          <p:nvPr/>
        </p:nvSpPr>
        <p:spPr>
          <a:xfrm>
            <a:off x="7221999" y="3197936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95/8</a:t>
            </a:r>
            <a:endParaRPr lang="en-US" sz="3600" dirty="0" err="1"/>
          </a:p>
        </p:txBody>
      </p:sp>
    </p:spTree>
    <p:extLst>
      <p:ext uri="{BB962C8B-B14F-4D97-AF65-F5344CB8AC3E}">
        <p14:creationId xmlns:p14="http://schemas.microsoft.com/office/powerpoint/2010/main" val="119691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sp>
        <p:nvSpPr>
          <p:cNvPr id="11" name="TextBox 10"/>
          <p:cNvSpPr txBox="1"/>
          <p:nvPr/>
        </p:nvSpPr>
        <p:spPr>
          <a:xfrm>
            <a:off x="5812233" y="3951408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286031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95/8</a:t>
            </a:r>
            <a:endParaRPr lang="en-US" sz="3600" dirty="0" err="1"/>
          </a:p>
        </p:txBody>
      </p:sp>
    </p:spTree>
    <p:extLst>
      <p:ext uri="{BB962C8B-B14F-4D97-AF65-F5344CB8AC3E}">
        <p14:creationId xmlns:p14="http://schemas.microsoft.com/office/powerpoint/2010/main" val="2531166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4518379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3318362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2227265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95/8</a:t>
            </a:r>
            <a:endParaRPr lang="en-US" sz="36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7572255" y="483677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483677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</p:spTree>
    <p:extLst>
      <p:ext uri="{BB962C8B-B14F-4D97-AF65-F5344CB8AC3E}">
        <p14:creationId xmlns:p14="http://schemas.microsoft.com/office/powerpoint/2010/main" val="319022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</p:spTree>
    <p:extLst>
      <p:ext uri="{BB962C8B-B14F-4D97-AF65-F5344CB8AC3E}">
        <p14:creationId xmlns:p14="http://schemas.microsoft.com/office/powerpoint/2010/main" val="1353119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473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31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2284" y="440604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35574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9AC8-5264-1C4A-99EA-B3378CB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8" y="1114004"/>
            <a:ext cx="10515600" cy="4629992"/>
          </a:xfrm>
        </p:spPr>
        <p:txBody>
          <a:bodyPr/>
          <a:lstStyle/>
          <a:p>
            <a:r>
              <a:rPr lang="en-US" b="1" dirty="0"/>
              <a:t>The public key encrypts the data.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The private key decrypts the data.</a:t>
            </a:r>
          </a:p>
        </p:txBody>
      </p:sp>
    </p:spTree>
    <p:extLst>
      <p:ext uri="{BB962C8B-B14F-4D97-AF65-F5344CB8AC3E}">
        <p14:creationId xmlns:p14="http://schemas.microsoft.com/office/powerpoint/2010/main" val="1764586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2284" y="440604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08" y="2557667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748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2284" y="440604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08" y="2557667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0985" y="487908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67499" y="545285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0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2284" y="440604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08" y="2557667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0985" y="487908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67499" y="545285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0985" y="5391888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8400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250">
        <p159:morph option="byObject"/>
      </p:transition>
    </mc:Choice>
    <mc:Fallback xmlns="">
      <p:transition advClick="0" advTm="25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2284" y="440604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08" y="2557667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0985" y="487908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67499" y="545285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0985" y="5391888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35122" y="2570407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.####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BB9BF-AC9E-D843-975E-683FD0FFE163}"/>
              </a:ext>
            </a:extLst>
          </p:cNvPr>
          <p:cNvSpPr txBox="1"/>
          <p:nvPr/>
        </p:nvSpPr>
        <p:spPr>
          <a:xfrm>
            <a:off x="7790985" y="5391888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9332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grpSp>
        <p:nvGrpSpPr>
          <p:cNvPr id="10" name="Group 9"/>
          <p:cNvGrpSpPr/>
          <p:nvPr/>
        </p:nvGrpSpPr>
        <p:grpSpPr>
          <a:xfrm>
            <a:off x="6423123" y="2942798"/>
            <a:ext cx="3062662" cy="1056067"/>
            <a:chOff x="6493462" y="3392964"/>
            <a:chExt cx="3062662" cy="10560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715" y="3657600"/>
              <a:ext cx="2189409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3348847">
              <a:off x="6448386" y="3438040"/>
              <a:ext cx="1056067" cy="965915"/>
            </a:xfrm>
            <a:prstGeom prst="arc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255" y="326119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6364" y="3261189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7567499" y="256110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499" y="376368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3" name="Straight Connector 2"/>
          <p:cNvCxnSpPr/>
          <p:nvPr/>
        </p:nvCxnSpPr>
        <p:spPr>
          <a:xfrm>
            <a:off x="7567499" y="438056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2284" y="440604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08" y="2557667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0985" y="487908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  <a:endParaRPr lang="en-US" sz="3600" dirty="0" err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67499" y="5452850"/>
            <a:ext cx="81882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0985" y="5391888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1109" y="2555681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71A1B-C2C0-2140-B758-2E4362C7AE36}"/>
              </a:ext>
            </a:extLst>
          </p:cNvPr>
          <p:cNvSpPr txBox="1"/>
          <p:nvPr/>
        </p:nvSpPr>
        <p:spPr>
          <a:xfrm>
            <a:off x="8888224" y="2557554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346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9000" y="323455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R 7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82690" y="1973790"/>
            <a:ext cx="23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Modulus</a:t>
            </a:r>
            <a:endParaRPr lang="en-US" sz="3600" dirty="0"/>
          </a:p>
        </p:txBody>
      </p:sp>
      <p:sp>
        <p:nvSpPr>
          <p:cNvPr id="2" name="Down Arrow 1"/>
          <p:cNvSpPr/>
          <p:nvPr/>
        </p:nvSpPr>
        <p:spPr>
          <a:xfrm>
            <a:off x="7918051" y="2620121"/>
            <a:ext cx="512618" cy="61443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9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2169" y="2075656"/>
            <a:ext cx="2806700" cy="2692400"/>
          </a:xfrm>
        </p:spPr>
      </p:pic>
      <p:sp>
        <p:nvSpPr>
          <p:cNvPr id="11" name="TextBox 10"/>
          <p:cNvSpPr txBox="1"/>
          <p:nvPr/>
        </p:nvSpPr>
        <p:spPr>
          <a:xfrm>
            <a:off x="5812233" y="-916013"/>
            <a:ext cx="44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“95 divided by 8”</a:t>
            </a:r>
            <a:endParaRPr lang="en-US" sz="360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7221999" y="-2007110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95/8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7690" y="3375243"/>
            <a:ext cx="163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7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221999" y="2613781"/>
            <a:ext cx="23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Modulus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158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4950822" y="4719224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</a:t>
            </a:r>
            <a:r>
              <a:rPr lang="en-US" sz="3600" baseline="30000" dirty="0" err="1"/>
              <a:t>a</a:t>
            </a:r>
            <a:r>
              <a:rPr lang="en-US" sz="3600" dirty="0"/>
              <a:t> MOD p = encrypted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6279" y="458791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6279" y="5429419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89487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4950822" y="4719224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</a:t>
            </a:r>
            <a:r>
              <a:rPr lang="en-US" sz="3600" baseline="30000" dirty="0" err="1"/>
              <a:t>a</a:t>
            </a:r>
            <a:r>
              <a:rPr lang="en-US" sz="3600" dirty="0"/>
              <a:t> MOD p = encrypted 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3775" y="5554386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17</a:t>
            </a:r>
            <a:r>
              <a:rPr lang="en-US" sz="3600" baseline="30000" dirty="0"/>
              <a:t>8</a:t>
            </a:r>
            <a:r>
              <a:rPr lang="en-US" sz="3600" dirty="0"/>
              <a:t> </a:t>
            </a:r>
            <a:r>
              <a:rPr lang="en-US" sz="3600"/>
              <a:t>MOD 149 </a:t>
            </a:r>
            <a:r>
              <a:rPr lang="en-US" sz="3600" dirty="0"/>
              <a:t>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8789" y="5554386"/>
            <a:ext cx="55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5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6279" y="458791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6279" y="5429419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Private</a:t>
            </a:r>
          </a:p>
          <a:p>
            <a:pPr algn="ctr"/>
            <a:r>
              <a:rPr lang="en-US" sz="2400" b="1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493664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3604415" y="4587913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6279" y="458791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6279" y="5429419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27485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</p:spTree>
    <p:extLst>
      <p:ext uri="{BB962C8B-B14F-4D97-AF65-F5344CB8AC3E}">
        <p14:creationId xmlns:p14="http://schemas.microsoft.com/office/powerpoint/2010/main" val="495017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8982494" y="4637816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6279" y="458791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6279" y="5429419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7573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" y="245723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2494" y="4637816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359" y="3157730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106476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" y="245723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13698" y="2337211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2997" y="4530362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2400">
                <a:solidFill>
                  <a:schemeClr val="bg1"/>
                </a:solidFill>
              </a:rPr>
              <a:t> = 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2997" y="5219324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4209" y="3136529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359" y="3157730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80963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" y="245723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13698" y="2337211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2997" y="4530362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2997" y="5219324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4209" y="3136529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5269" y="4821095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</a:t>
            </a:r>
            <a:r>
              <a:rPr lang="en-US" sz="3600" baseline="30000" dirty="0" err="1"/>
              <a:t>b</a:t>
            </a:r>
            <a:r>
              <a:rPr lang="en-US" sz="3600" dirty="0"/>
              <a:t> MOD p = encrypted 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359" y="3157730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14081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" y="245723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13698" y="2337211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2997" y="4530362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2997" y="5219324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4209" y="3136529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5269" y="4821095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</a:t>
            </a:r>
            <a:r>
              <a:rPr lang="en-US" sz="3600" baseline="30000" dirty="0" err="1"/>
              <a:t>b</a:t>
            </a:r>
            <a:r>
              <a:rPr lang="en-US" sz="3600"/>
              <a:t> </a:t>
            </a:r>
            <a:r>
              <a:rPr lang="en-US" sz="3600" dirty="0"/>
              <a:t>MOD p = encrypted 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1124" y="5631815"/>
            <a:ext cx="659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17</a:t>
            </a:r>
            <a:r>
              <a:rPr lang="en-US" sz="3600" baseline="30000" dirty="0"/>
              <a:t>6</a:t>
            </a:r>
            <a:r>
              <a:rPr lang="en-US" sz="3600" dirty="0"/>
              <a:t> MOD </a:t>
            </a:r>
            <a:r>
              <a:rPr lang="en-US" sz="3600"/>
              <a:t>149 =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16635" y="5631815"/>
            <a:ext cx="74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16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2359" y="3157730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620657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" y="245723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13698" y="2337211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2997" y="4530362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2997" y="5219324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4209" y="3136529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10815" y="4454749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359" y="3157730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68683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" y="2457233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13698" y="2337211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2997" y="4530362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2400">
                <a:solidFill>
                  <a:schemeClr val="bg1"/>
                </a:solidFill>
              </a:rPr>
              <a:t> = 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2997" y="5219324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4209" y="3136529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1155" y="4454749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9064" y="5320710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359" y="3157730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01420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47F8F00-4AAC-8043-902B-75A366766F63}"/>
              </a:ext>
            </a:extLst>
          </p:cNvPr>
          <p:cNvSpPr/>
          <p:nvPr/>
        </p:nvSpPr>
        <p:spPr>
          <a:xfrm>
            <a:off x="1411357" y="1809278"/>
            <a:ext cx="9188896" cy="19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1936972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2806717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205231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3863659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137522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3273148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436" y="4471208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9278" y="4484617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5140" y="4555274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5140" y="5244236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9789" y="5283935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544" y="4436044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4453" y="5302005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436" y="5171705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033557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BB10FE-6E5E-034B-8610-8FAD3E3AB986}"/>
              </a:ext>
            </a:extLst>
          </p:cNvPr>
          <p:cNvSpPr/>
          <p:nvPr/>
        </p:nvSpPr>
        <p:spPr>
          <a:xfrm>
            <a:off x="1411357" y="377687"/>
            <a:ext cx="9188896" cy="19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523808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1393553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792067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724358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1859984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436" y="3058044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9278" y="3071453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5140" y="3142110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5140" y="3831072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9789" y="387077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544" y="3022880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4453" y="388884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436" y="3758541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43" y="4962928"/>
            <a:ext cx="5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enc</a:t>
            </a:r>
            <a:r>
              <a:rPr lang="en-US" sz="3600" dirty="0"/>
              <a:t> key)</a:t>
            </a:r>
            <a:r>
              <a:rPr lang="en-US" sz="3600" baseline="30000" dirty="0"/>
              <a:t>a</a:t>
            </a:r>
            <a:r>
              <a:rPr lang="en-US" sz="3600" dirty="0"/>
              <a:t> MOD p =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9121" y="4951745"/>
            <a:ext cx="58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enc</a:t>
            </a:r>
            <a:r>
              <a:rPr lang="en-US" sz="3600" dirty="0"/>
              <a:t> key)</a:t>
            </a:r>
            <a:r>
              <a:rPr lang="en-US" sz="3600" baseline="30000" dirty="0"/>
              <a:t>b</a:t>
            </a:r>
            <a:r>
              <a:rPr lang="en-US" sz="3600" dirty="0"/>
              <a:t> MOD p = key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C0EB7-9BB6-B145-8460-0DAB7FE9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95436F6-D531-0B4E-9716-5D03C80C8783}"/>
              </a:ext>
            </a:extLst>
          </p:cNvPr>
          <p:cNvSpPr/>
          <p:nvPr/>
        </p:nvSpPr>
        <p:spPr>
          <a:xfrm>
            <a:off x="1411357" y="377687"/>
            <a:ext cx="9188896" cy="19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523808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1393553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792067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724358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1859984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436" y="3058044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9278" y="3071453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5140" y="3142110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5140" y="3831072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9789" y="387077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544" y="3022880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4453" y="388884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436" y="3758541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43" y="4611712"/>
            <a:ext cx="5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enc</a:t>
            </a:r>
            <a:r>
              <a:rPr lang="en-US" sz="3600" dirty="0"/>
              <a:t> key)</a:t>
            </a:r>
            <a:r>
              <a:rPr lang="en-US" sz="3600" baseline="30000" dirty="0"/>
              <a:t>a</a:t>
            </a:r>
            <a:r>
              <a:rPr lang="en-US" sz="3600" dirty="0"/>
              <a:t> MOD p = key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559" y="5498139"/>
            <a:ext cx="5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16</a:t>
            </a:r>
            <a:r>
              <a:rPr lang="en-US" sz="3600" baseline="30000" dirty="0"/>
              <a:t>8 </a:t>
            </a:r>
            <a:r>
              <a:rPr lang="en-US" sz="3600" dirty="0"/>
              <a:t>MOD 149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9121" y="4951745"/>
            <a:ext cx="58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enc</a:t>
            </a:r>
            <a:r>
              <a:rPr lang="en-US" sz="3600" dirty="0"/>
              <a:t> key)</a:t>
            </a:r>
            <a:r>
              <a:rPr lang="en-US" sz="3600" baseline="30000" dirty="0"/>
              <a:t>b</a:t>
            </a:r>
            <a:r>
              <a:rPr lang="en-US" sz="3600" dirty="0"/>
              <a:t> MOD p = key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00599" y="549813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129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87479-9889-464F-9BEE-6323F38B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8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504409" y="2290144"/>
            <a:ext cx="918318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504409" y="3863956"/>
            <a:ext cx="9183187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-6346369" y="2481250"/>
            <a:ext cx="59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Secure Socket Layer (SSL)</a:t>
            </a:r>
          </a:p>
          <a:p>
            <a:pPr algn="ctr"/>
            <a:r>
              <a:rPr lang="en-US" sz="2800" dirty="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12477208" y="4952642"/>
            <a:ext cx="596972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dirty="0"/>
              <a:t>RSA</a:t>
            </a:r>
          </a:p>
          <a:p>
            <a:pPr algn="ctr"/>
            <a:r>
              <a:rPr lang="en-US" sz="2800" dirty="0"/>
              <a:t>Diffie Hellman</a:t>
            </a:r>
          </a:p>
          <a:p>
            <a:pPr algn="ctr"/>
            <a:r>
              <a:rPr lang="en-US" sz="2800" dirty="0"/>
              <a:t>ECDHE</a:t>
            </a:r>
          </a:p>
          <a:p>
            <a:pPr algn="ctr"/>
            <a:r>
              <a:rPr lang="en-US" sz="2800" dirty="0"/>
              <a:t>3DES</a:t>
            </a:r>
          </a:p>
          <a:p>
            <a:pPr algn="ctr"/>
            <a:r>
              <a:rPr lang="en-US" sz="2800" dirty="0"/>
              <a:t>AES</a:t>
            </a:r>
          </a:p>
          <a:p>
            <a:pPr algn="ctr"/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3097889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EBDBFD3-9CA6-3D46-9B37-7455D6C066CA}"/>
              </a:ext>
            </a:extLst>
          </p:cNvPr>
          <p:cNvSpPr/>
          <p:nvPr/>
        </p:nvSpPr>
        <p:spPr>
          <a:xfrm>
            <a:off x="1411357" y="377687"/>
            <a:ext cx="9188896" cy="19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523808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1393553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792067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724358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1859984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436" y="3058044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9278" y="3071453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5140" y="3142110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5140" y="3831072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9789" y="387077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544" y="3022880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4453" y="388884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436" y="3758541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43" y="4611712"/>
            <a:ext cx="5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enc</a:t>
            </a:r>
            <a:r>
              <a:rPr lang="en-US" sz="3600" dirty="0"/>
              <a:t> key)</a:t>
            </a:r>
            <a:r>
              <a:rPr lang="en-US" sz="3600" baseline="30000" dirty="0"/>
              <a:t>a</a:t>
            </a:r>
            <a:r>
              <a:rPr lang="en-US" sz="3600" dirty="0"/>
              <a:t> MOD p = key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9121" y="4615868"/>
            <a:ext cx="58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enc</a:t>
            </a:r>
            <a:r>
              <a:rPr lang="en-US" sz="3600" dirty="0"/>
              <a:t> key)</a:t>
            </a:r>
            <a:r>
              <a:rPr lang="en-US" sz="3600" baseline="30000" dirty="0"/>
              <a:t>b</a:t>
            </a:r>
            <a:r>
              <a:rPr lang="en-US" sz="3600" dirty="0"/>
              <a:t> MOD p = 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5687" y="5498139"/>
            <a:ext cx="5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baseline="30000" dirty="0"/>
              <a:t>6 </a:t>
            </a:r>
            <a:r>
              <a:rPr lang="en-US" sz="3600" dirty="0"/>
              <a:t>MOD 149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69171" y="549813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129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4100599" y="549813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129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559" y="5498139"/>
            <a:ext cx="5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16</a:t>
            </a:r>
            <a:r>
              <a:rPr lang="en-US" sz="3600" baseline="30000" dirty="0"/>
              <a:t>8 </a:t>
            </a:r>
            <a:r>
              <a:rPr lang="en-US" sz="3600" dirty="0"/>
              <a:t>MOD 149 =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CED8E-C788-5E41-B6E0-D5B1BCCE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0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A14838-3377-2343-81F0-E372BB1CF382}"/>
              </a:ext>
            </a:extLst>
          </p:cNvPr>
          <p:cNvSpPr/>
          <p:nvPr/>
        </p:nvSpPr>
        <p:spPr>
          <a:xfrm>
            <a:off x="1411357" y="377687"/>
            <a:ext cx="9188896" cy="19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523808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1393553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792067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2450495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724358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054706" y="1859984"/>
            <a:ext cx="1438138" cy="9916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 = 149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 =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436" y="3058044"/>
            <a:ext cx="1438138" cy="4962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9278" y="3071453"/>
            <a:ext cx="55637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5140" y="3142110"/>
            <a:ext cx="1438138" cy="495107"/>
          </a:xfrm>
          <a:prstGeom prst="rect">
            <a:avLst/>
          </a:prstGeom>
          <a:solidFill>
            <a:srgbClr val="675BA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 =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5140" y="3831072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9789" y="387077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Encrypted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544" y="3022880"/>
            <a:ext cx="742601" cy="646331"/>
          </a:xfrm>
          <a:prstGeom prst="rect">
            <a:avLst/>
          </a:prstGeom>
          <a:solidFill>
            <a:srgbClr val="675B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4453" y="3888841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Encrypted</a:t>
            </a:r>
            <a:endParaRPr lang="en-US" sz="2400" dirty="0"/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436" y="3758541"/>
            <a:ext cx="1438138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Key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5402" y="5022726"/>
            <a:ext cx="1208985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129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08086" y="5022726"/>
            <a:ext cx="1208985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129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2218" y="5930662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Key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824902" y="5930662"/>
            <a:ext cx="1775351" cy="4962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/>
              <a:t>Key</a:t>
            </a:r>
            <a:endParaRPr lang="en-US" sz="24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E3F4B5-BE67-7B48-A5C9-A2348897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269" y="4939145"/>
            <a:ext cx="1203607" cy="1203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52883" y="4939145"/>
            <a:ext cx="1203607" cy="120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/>
          <p:nvPr/>
        </p:nvSpPr>
        <p:spPr>
          <a:xfrm>
            <a:off x="4640434" y="2149894"/>
            <a:ext cx="2266682" cy="2266682"/>
          </a:xfrm>
          <a:prstGeom prst="ellipse">
            <a:avLst/>
          </a:prstGeom>
          <a:noFill/>
          <a:ln w="2159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3" idx="1"/>
            <a:endCxn id="13" idx="5"/>
          </p:cNvCxnSpPr>
          <p:nvPr/>
        </p:nvCxnSpPr>
        <p:spPr>
          <a:xfrm>
            <a:off x="4972382" y="2481842"/>
            <a:ext cx="1602786" cy="1602786"/>
          </a:xfrm>
          <a:prstGeom prst="line">
            <a:avLst/>
          </a:prstGeom>
          <a:ln w="2159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42456" y="5141581"/>
            <a:ext cx="1208985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129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69494" y="5141569"/>
            <a:ext cx="1208985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129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9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255506" y="2243595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07" y="2243595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1822" y="2243595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85640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-2911550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12344662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685800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8098138" y="6903454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2955296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685800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1932F-5AC1-B840-8494-41DF5BA29FA9}"/>
              </a:ext>
            </a:extLst>
          </p:cNvPr>
          <p:cNvSpPr txBox="1"/>
          <p:nvPr/>
        </p:nvSpPr>
        <p:spPr>
          <a:xfrm>
            <a:off x="8098138" y="7242721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</p:spTree>
    <p:extLst>
      <p:ext uri="{BB962C8B-B14F-4D97-AF65-F5344CB8AC3E}">
        <p14:creationId xmlns:p14="http://schemas.microsoft.com/office/powerpoint/2010/main" val="3547742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299766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720114-0C0B-A348-86E1-2F6674F49BD1}"/>
              </a:ext>
            </a:extLst>
          </p:cNvPr>
          <p:cNvCxnSpPr/>
          <p:nvPr/>
        </p:nvCxnSpPr>
        <p:spPr>
          <a:xfrm>
            <a:off x="1894114" y="3265714"/>
            <a:ext cx="103196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46DAF0-4B13-8345-9063-6B18FA477FDB}"/>
              </a:ext>
            </a:extLst>
          </p:cNvPr>
          <p:cNvSpPr txBox="1"/>
          <p:nvPr/>
        </p:nvSpPr>
        <p:spPr>
          <a:xfrm>
            <a:off x="8098138" y="7053943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EA5A30-60A7-0A4E-B35C-805AEF65803F}"/>
              </a:ext>
            </a:extLst>
          </p:cNvPr>
          <p:cNvCxnSpPr>
            <a:cxnSpLocks/>
          </p:cNvCxnSpPr>
          <p:nvPr/>
        </p:nvCxnSpPr>
        <p:spPr>
          <a:xfrm>
            <a:off x="1156828" y="4122449"/>
            <a:ext cx="2574913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6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299766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8098138" y="3524821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CB1368-3BF1-ED47-A1C2-807EFA3B0E3B}"/>
              </a:ext>
            </a:extLst>
          </p:cNvPr>
          <p:cNvCxnSpPr/>
          <p:nvPr/>
        </p:nvCxnSpPr>
        <p:spPr>
          <a:xfrm>
            <a:off x="1894114" y="3265714"/>
            <a:ext cx="103196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D542E1-8A87-444B-8D91-963FA6638627}"/>
              </a:ext>
            </a:extLst>
          </p:cNvPr>
          <p:cNvCxnSpPr>
            <a:cxnSpLocks/>
          </p:cNvCxnSpPr>
          <p:nvPr/>
        </p:nvCxnSpPr>
        <p:spPr>
          <a:xfrm>
            <a:off x="1156828" y="4122449"/>
            <a:ext cx="2574913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6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37215" y="2178583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62229" y="2178583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5061" y="2178583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16A0-F3C5-014F-A20A-2F1AB007A2E8}"/>
              </a:ext>
            </a:extLst>
          </p:cNvPr>
          <p:cNvSpPr txBox="1"/>
          <p:nvPr/>
        </p:nvSpPr>
        <p:spPr>
          <a:xfrm>
            <a:off x="1059558" y="1952029"/>
            <a:ext cx="2766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59D61-30BF-EB41-AC81-C01717288AC8}"/>
              </a:ext>
            </a:extLst>
          </p:cNvPr>
          <p:cNvSpPr txBox="1"/>
          <p:nvPr/>
        </p:nvSpPr>
        <p:spPr>
          <a:xfrm>
            <a:off x="8373554" y="1952006"/>
            <a:ext cx="27660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49E3C-3812-5F47-8E47-C9710B09FB13}"/>
              </a:ext>
            </a:extLst>
          </p:cNvPr>
          <p:cNvSpPr txBox="1"/>
          <p:nvPr/>
        </p:nvSpPr>
        <p:spPr>
          <a:xfrm>
            <a:off x="784142" y="2997660"/>
            <a:ext cx="33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RSA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D128E-7860-DB47-BA8F-6C17B9DF565A}"/>
              </a:ext>
            </a:extLst>
          </p:cNvPr>
          <p:cNvSpPr txBox="1"/>
          <p:nvPr/>
        </p:nvSpPr>
        <p:spPr>
          <a:xfrm>
            <a:off x="8098138" y="3524821"/>
            <a:ext cx="331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Elliptical Curve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Diffie Hellman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CB1368-3BF1-ED47-A1C2-807EFA3B0E3B}"/>
              </a:ext>
            </a:extLst>
          </p:cNvPr>
          <p:cNvCxnSpPr/>
          <p:nvPr/>
        </p:nvCxnSpPr>
        <p:spPr>
          <a:xfrm>
            <a:off x="1894114" y="3265714"/>
            <a:ext cx="1031966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8BB1AF-2187-6C42-8E54-7869F94453F0}"/>
              </a:ext>
            </a:extLst>
          </p:cNvPr>
          <p:cNvCxnSpPr>
            <a:cxnSpLocks/>
          </p:cNvCxnSpPr>
          <p:nvPr/>
        </p:nvCxnSpPr>
        <p:spPr>
          <a:xfrm>
            <a:off x="1156828" y="4122449"/>
            <a:ext cx="2574913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69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1EAB-74BB-B245-B466-3FF370A7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 </a:t>
            </a:r>
            <a:br>
              <a:rPr lang="en-US" dirty="0"/>
            </a:br>
            <a:r>
              <a:rPr lang="en-US" dirty="0"/>
              <a:t>Diffie-Hellman Ephemeral</a:t>
            </a:r>
          </a:p>
        </p:txBody>
      </p:sp>
    </p:spTree>
    <p:extLst>
      <p:ext uri="{BB962C8B-B14F-4D97-AF65-F5344CB8AC3E}">
        <p14:creationId xmlns:p14="http://schemas.microsoft.com/office/powerpoint/2010/main" val="41093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504409" y="1532498"/>
            <a:ext cx="918318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504409" y="3942333"/>
            <a:ext cx="9183187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3111139" y="2481250"/>
            <a:ext cx="59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Secure Socket Layer (SSL)</a:t>
            </a:r>
          </a:p>
          <a:p>
            <a:pPr algn="ctr"/>
            <a:r>
              <a:rPr lang="en-US" sz="2800" dirty="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12594773" y="4952642"/>
            <a:ext cx="596972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dirty="0"/>
              <a:t>RSA</a:t>
            </a:r>
          </a:p>
          <a:p>
            <a:pPr algn="ctr"/>
            <a:r>
              <a:rPr lang="en-US" sz="2800" dirty="0"/>
              <a:t>Diffie Hellman</a:t>
            </a:r>
          </a:p>
          <a:p>
            <a:pPr algn="ctr"/>
            <a:r>
              <a:rPr lang="en-US" sz="2800" dirty="0"/>
              <a:t>ECDHE</a:t>
            </a:r>
          </a:p>
          <a:p>
            <a:pPr algn="ctr"/>
            <a:r>
              <a:rPr lang="en-US" sz="2800" dirty="0"/>
              <a:t>3DES</a:t>
            </a:r>
          </a:p>
          <a:p>
            <a:pPr algn="ctr"/>
            <a:r>
              <a:rPr lang="en-US" sz="2800" dirty="0"/>
              <a:t>AES</a:t>
            </a:r>
          </a:p>
          <a:p>
            <a:pPr algn="ctr"/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245890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A257-D7B7-FD41-B2B7-BA04B9B5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56" y="1461886"/>
            <a:ext cx="5109894" cy="5091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777B1-5DF6-2040-80BF-F8AAF8DE6EE4}"/>
              </a:ext>
            </a:extLst>
          </p:cNvPr>
          <p:cNvSpPr txBox="1"/>
          <p:nvPr/>
        </p:nvSpPr>
        <p:spPr>
          <a:xfrm>
            <a:off x="12486152" y="1960397"/>
            <a:ext cx="3726612" cy="44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x25519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secp256r1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secp284r1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fecp521r1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ffdhe2048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ffdhe3073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6ED02-896B-1048-AF68-5A20818BED7A}"/>
              </a:ext>
            </a:extLst>
          </p:cNvPr>
          <p:cNvSpPr txBox="1"/>
          <p:nvPr/>
        </p:nvSpPr>
        <p:spPr>
          <a:xfrm>
            <a:off x="12486152" y="1375622"/>
            <a:ext cx="37266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Curve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757210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A257-D7B7-FD41-B2B7-BA04B9B5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92" y="1375622"/>
            <a:ext cx="5109894" cy="5091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41661-71DD-3B4A-A017-E4A282EF0B20}"/>
              </a:ext>
            </a:extLst>
          </p:cNvPr>
          <p:cNvSpPr txBox="1"/>
          <p:nvPr/>
        </p:nvSpPr>
        <p:spPr>
          <a:xfrm>
            <a:off x="7758877" y="1960397"/>
            <a:ext cx="3726612" cy="44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x25519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secp256r1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secp284r1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fecp521r1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ffdhe2048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ffdhe3073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2CAA9-8567-C649-A6C4-D62CC5BBEF56}"/>
              </a:ext>
            </a:extLst>
          </p:cNvPr>
          <p:cNvSpPr txBox="1"/>
          <p:nvPr/>
        </p:nvSpPr>
        <p:spPr>
          <a:xfrm>
            <a:off x="7758877" y="1375622"/>
            <a:ext cx="37266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Curve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2496667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F79-E189-3E4F-8448-4CD0B466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Curve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A257-D7B7-FD41-B2B7-BA04B9B5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056" y="1461886"/>
            <a:ext cx="5109894" cy="50913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015ED6-85C7-2C4F-9304-C361A7D7B947}"/>
              </a:ext>
            </a:extLst>
          </p:cNvPr>
          <p:cNvCxnSpPr/>
          <p:nvPr/>
        </p:nvCxnSpPr>
        <p:spPr>
          <a:xfrm flipV="1">
            <a:off x="3176337" y="1283368"/>
            <a:ext cx="5759116" cy="343301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447BD41-1E79-FA48-94A7-51300820FDA0}"/>
              </a:ext>
            </a:extLst>
          </p:cNvPr>
          <p:cNvSpPr/>
          <p:nvPr/>
        </p:nvSpPr>
        <p:spPr>
          <a:xfrm>
            <a:off x="5150871" y="3425439"/>
            <a:ext cx="135172" cy="1351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B6E75E-BA54-3F4D-9045-C48628BF4A34}"/>
              </a:ext>
            </a:extLst>
          </p:cNvPr>
          <p:cNvSpPr/>
          <p:nvPr/>
        </p:nvSpPr>
        <p:spPr>
          <a:xfrm>
            <a:off x="6028417" y="2900537"/>
            <a:ext cx="135172" cy="1351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C547E2-0DAC-3F44-B11F-21BE0A1CD1D7}"/>
              </a:ext>
            </a:extLst>
          </p:cNvPr>
          <p:cNvSpPr/>
          <p:nvPr/>
        </p:nvSpPr>
        <p:spPr>
          <a:xfrm>
            <a:off x="7186046" y="2222114"/>
            <a:ext cx="135172" cy="1351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3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9031" y="2323222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7B0A7-B11B-8841-A3E5-DD62AC85C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37" y="2887772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847F23-760B-6844-8FA9-A3BA7BDD0FBD}"/>
              </a:ext>
            </a:extLst>
          </p:cNvPr>
          <p:cNvSpPr txBox="1"/>
          <p:nvPr/>
        </p:nvSpPr>
        <p:spPr>
          <a:xfrm>
            <a:off x="573043" y="695337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86775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98F8C45-7A4A-5B48-BE73-3E9E97517913}"/>
              </a:ext>
            </a:extLst>
          </p:cNvPr>
          <p:cNvSpPr txBox="1"/>
          <p:nvPr/>
        </p:nvSpPr>
        <p:spPr>
          <a:xfrm>
            <a:off x="573043" y="3721738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0441A1-0DCD-434F-81D7-036A6AB58641}"/>
              </a:ext>
            </a:extLst>
          </p:cNvPr>
          <p:cNvSpPr/>
          <p:nvPr/>
        </p:nvSpPr>
        <p:spPr>
          <a:xfrm>
            <a:off x="83524" y="324890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C4A26-F97E-CD4C-8AAD-52C08734CEEF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D8D4-1C91-B140-B5F9-9CA66896C61A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-1349031" y="2323222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7B0A7-B11B-8841-A3E5-DD62AC85C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37" y="2887772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847F23-760B-6844-8FA9-A3BA7BDD0FBD}"/>
              </a:ext>
            </a:extLst>
          </p:cNvPr>
          <p:cNvSpPr txBox="1"/>
          <p:nvPr/>
        </p:nvSpPr>
        <p:spPr>
          <a:xfrm>
            <a:off x="573043" y="695337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1677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BFABC77-F5E4-2F49-A3EE-1834F9D13B7D}"/>
              </a:ext>
            </a:extLst>
          </p:cNvPr>
          <p:cNvSpPr txBox="1"/>
          <p:nvPr/>
        </p:nvSpPr>
        <p:spPr>
          <a:xfrm>
            <a:off x="573043" y="3721738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813C5D-CF3D-CE45-8E54-ED8C458D8E6E}"/>
              </a:ext>
            </a:extLst>
          </p:cNvPr>
          <p:cNvSpPr/>
          <p:nvPr/>
        </p:nvSpPr>
        <p:spPr>
          <a:xfrm>
            <a:off x="83524" y="324890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38454-FCC9-9349-80F0-F8A9464E6FEB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5BE9F5-B6CC-254D-B308-02B0913D36F5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507192" y="2323222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7B0A7-B11B-8841-A3E5-DD62AC85C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8" y="3388355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847F23-760B-6844-8FA9-A3BA7BDD0FBD}"/>
              </a:ext>
            </a:extLst>
          </p:cNvPr>
          <p:cNvSpPr txBox="1"/>
          <p:nvPr/>
        </p:nvSpPr>
        <p:spPr>
          <a:xfrm>
            <a:off x="573043" y="6965376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E5D37-EC8C-D04C-B572-B69D78CF9C13}"/>
              </a:ext>
            </a:extLst>
          </p:cNvPr>
          <p:cNvSpPr txBox="1"/>
          <p:nvPr/>
        </p:nvSpPr>
        <p:spPr>
          <a:xfrm>
            <a:off x="789641" y="2844225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DD12D1-1A9C-F843-843E-66614B7C31D3}"/>
              </a:ext>
            </a:extLst>
          </p:cNvPr>
          <p:cNvCxnSpPr/>
          <p:nvPr/>
        </p:nvCxnSpPr>
        <p:spPr>
          <a:xfrm>
            <a:off x="331783" y="4485941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6847F23-760B-6844-8FA9-A3BA7BDD0FBD}"/>
              </a:ext>
            </a:extLst>
          </p:cNvPr>
          <p:cNvSpPr txBox="1"/>
          <p:nvPr/>
        </p:nvSpPr>
        <p:spPr>
          <a:xfrm>
            <a:off x="573043" y="4740386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0F46C-E289-6848-ACDA-F7CE27035D7A}"/>
              </a:ext>
            </a:extLst>
          </p:cNvPr>
          <p:cNvSpPr/>
          <p:nvPr/>
        </p:nvSpPr>
        <p:spPr>
          <a:xfrm>
            <a:off x="83524" y="324890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E084E-A877-B547-8A0B-A3D124D3EB4F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6F736-4642-9B4D-9313-B2AC6EB1135A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507192" y="2323222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7B0A7-B11B-8841-A3E5-DD62AC85C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8" y="3388355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E5D37-EC8C-D04C-B572-B69D78CF9C13}"/>
              </a:ext>
            </a:extLst>
          </p:cNvPr>
          <p:cNvSpPr txBox="1"/>
          <p:nvPr/>
        </p:nvSpPr>
        <p:spPr>
          <a:xfrm>
            <a:off x="789641" y="2844225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DD12D1-1A9C-F843-843E-66614B7C31D3}"/>
              </a:ext>
            </a:extLst>
          </p:cNvPr>
          <p:cNvCxnSpPr/>
          <p:nvPr/>
        </p:nvCxnSpPr>
        <p:spPr>
          <a:xfrm>
            <a:off x="331783" y="4485941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1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5A61E4C-A0AE-374D-8663-30CC37EF66D0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87F47-3323-5F49-8EAF-D7A664B36BB6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7B0A7-B11B-8841-A3E5-DD62AC85C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937" y="5035566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847F23-760B-6844-8FA9-A3BA7BDD0FBD}"/>
              </a:ext>
            </a:extLst>
          </p:cNvPr>
          <p:cNvSpPr txBox="1"/>
          <p:nvPr/>
        </p:nvSpPr>
        <p:spPr>
          <a:xfrm>
            <a:off x="2534908" y="5080572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7355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0B9DF8-FD57-AF49-9243-A2B9C0914C3E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DDEDB-D69E-BC40-97D4-9C66AE258A14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278" y="5035566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9342249" y="5080572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D52FF-A029-7E48-BB39-9FDFAFFD054C}"/>
              </a:ext>
            </a:extLst>
          </p:cNvPr>
          <p:cNvSpPr txBox="1"/>
          <p:nvPr/>
        </p:nvSpPr>
        <p:spPr>
          <a:xfrm>
            <a:off x="12364295" y="2992417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75127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A852D0-942D-8941-889A-5917425BC8D9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0076B8-17C6-3C46-904E-6C7C929A5331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278" y="5035566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9176377" y="161195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E2A73-C7FF-814C-A2B7-84D40DBA0063}"/>
              </a:ext>
            </a:extLst>
          </p:cNvPr>
          <p:cNvSpPr txBox="1"/>
          <p:nvPr/>
        </p:nvSpPr>
        <p:spPr>
          <a:xfrm>
            <a:off x="10637874" y="2336353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29464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DACA-4513-EF4F-BD45-8E2F2F54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52AA-345C-C443-8C3F-5AB4009D5A91}"/>
              </a:ext>
            </a:extLst>
          </p:cNvPr>
          <p:cNvSpPr txBox="1"/>
          <p:nvPr/>
        </p:nvSpPr>
        <p:spPr>
          <a:xfrm>
            <a:off x="1504409" y="1532498"/>
            <a:ext cx="918318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Negotiate Encryption Session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EA58-C4D5-B047-A321-564EE1A30B67}"/>
              </a:ext>
            </a:extLst>
          </p:cNvPr>
          <p:cNvSpPr txBox="1"/>
          <p:nvPr/>
        </p:nvSpPr>
        <p:spPr>
          <a:xfrm>
            <a:off x="1504409" y="3942333"/>
            <a:ext cx="9183187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Encryption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47B-784A-1745-80E5-8EF4A563E9C6}"/>
              </a:ext>
            </a:extLst>
          </p:cNvPr>
          <p:cNvSpPr txBox="1"/>
          <p:nvPr/>
        </p:nvSpPr>
        <p:spPr>
          <a:xfrm>
            <a:off x="3111139" y="2481250"/>
            <a:ext cx="596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Secure Socket Layer (SSL)</a:t>
            </a:r>
          </a:p>
          <a:p>
            <a:pPr algn="ctr"/>
            <a:r>
              <a:rPr lang="en-US" sz="2800" dirty="0"/>
              <a:t>Transport Layer Security (TLS)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D5D2E-A4E2-6746-A51E-1193A7BA8792}"/>
              </a:ext>
            </a:extLst>
          </p:cNvPr>
          <p:cNvSpPr txBox="1"/>
          <p:nvPr/>
        </p:nvSpPr>
        <p:spPr>
          <a:xfrm>
            <a:off x="3111139" y="4952642"/>
            <a:ext cx="596972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dirty="0"/>
              <a:t>RSA</a:t>
            </a:r>
          </a:p>
          <a:p>
            <a:pPr algn="ctr"/>
            <a:r>
              <a:rPr lang="en-US" sz="2800" dirty="0"/>
              <a:t>Diffie Hellman</a:t>
            </a:r>
          </a:p>
          <a:p>
            <a:pPr algn="ctr"/>
            <a:r>
              <a:rPr lang="en-US" sz="2800" dirty="0"/>
              <a:t>ECDHE</a:t>
            </a:r>
          </a:p>
          <a:p>
            <a:pPr algn="ctr"/>
            <a:r>
              <a:rPr lang="en-US" sz="2800" dirty="0"/>
              <a:t>3DES</a:t>
            </a:r>
          </a:p>
          <a:p>
            <a:pPr algn="ctr"/>
            <a:r>
              <a:rPr lang="en-US" sz="2800" dirty="0"/>
              <a:t>AES</a:t>
            </a:r>
          </a:p>
          <a:p>
            <a:pPr algn="ctr"/>
            <a:r>
              <a:rPr lang="en-US" sz="2800" dirty="0"/>
              <a:t>ChaCha20</a:t>
            </a:r>
          </a:p>
        </p:txBody>
      </p:sp>
    </p:spTree>
    <p:extLst>
      <p:ext uri="{BB962C8B-B14F-4D97-AF65-F5344CB8AC3E}">
        <p14:creationId xmlns:p14="http://schemas.microsoft.com/office/powerpoint/2010/main" val="12222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516A70-3C59-F04E-8F42-AB9C69FAC147}"/>
              </a:ext>
            </a:extLst>
          </p:cNvPr>
          <p:cNvSpPr txBox="1"/>
          <p:nvPr/>
        </p:nvSpPr>
        <p:spPr>
          <a:xfrm>
            <a:off x="10655842" y="363550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EECEF-A3F6-9649-9178-BDAA9D11D8C0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9176377" y="161195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E2A73-C7FF-814C-A2B7-84D40DBA0063}"/>
              </a:ext>
            </a:extLst>
          </p:cNvPr>
          <p:cNvSpPr txBox="1"/>
          <p:nvPr/>
        </p:nvSpPr>
        <p:spPr>
          <a:xfrm>
            <a:off x="10637872" y="2189707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8B3A92-DC81-7E49-84B1-2B5391D16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490" y="3388355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EF505-9803-0D48-B0C6-766B3A6CB140}"/>
              </a:ext>
            </a:extLst>
          </p:cNvPr>
          <p:cNvSpPr txBox="1"/>
          <p:nvPr/>
        </p:nvSpPr>
        <p:spPr>
          <a:xfrm>
            <a:off x="10920323" y="2844225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895B9F-7BF8-F44C-99BF-26B3FDFECA70}"/>
              </a:ext>
            </a:extLst>
          </p:cNvPr>
          <p:cNvCxnSpPr/>
          <p:nvPr/>
        </p:nvCxnSpPr>
        <p:spPr>
          <a:xfrm>
            <a:off x="10462465" y="4485941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516A70-3C59-F04E-8F42-AB9C69FAC147}"/>
              </a:ext>
            </a:extLst>
          </p:cNvPr>
          <p:cNvSpPr txBox="1"/>
          <p:nvPr/>
        </p:nvSpPr>
        <p:spPr>
          <a:xfrm>
            <a:off x="10655842" y="4871133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EECEF-A3F6-9649-9178-BDAA9D11D8C0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9176377" y="161195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E2A73-C7FF-814C-A2B7-84D40DBA0063}"/>
              </a:ext>
            </a:extLst>
          </p:cNvPr>
          <p:cNvSpPr txBox="1"/>
          <p:nvPr/>
        </p:nvSpPr>
        <p:spPr>
          <a:xfrm>
            <a:off x="10637872" y="2189707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8B3A92-DC81-7E49-84B1-2B5391D16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490" y="3388355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EF505-9803-0D48-B0C6-766B3A6CB140}"/>
              </a:ext>
            </a:extLst>
          </p:cNvPr>
          <p:cNvSpPr txBox="1"/>
          <p:nvPr/>
        </p:nvSpPr>
        <p:spPr>
          <a:xfrm>
            <a:off x="10920323" y="2844225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895B9F-7BF8-F44C-99BF-26B3FDFECA70}"/>
              </a:ext>
            </a:extLst>
          </p:cNvPr>
          <p:cNvCxnSpPr/>
          <p:nvPr/>
        </p:nvCxnSpPr>
        <p:spPr>
          <a:xfrm>
            <a:off x="10462465" y="4485941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81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278" y="5035566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9342249" y="508057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67271" y="2992417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A4B49-7822-3841-9392-3F3707EACE30}"/>
              </a:ext>
            </a:extLst>
          </p:cNvPr>
          <p:cNvSpPr txBox="1"/>
          <p:nvPr/>
        </p:nvSpPr>
        <p:spPr>
          <a:xfrm>
            <a:off x="9176377" y="161195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16157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992417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B743A-8D4C-5C4D-8A5F-395BD64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096" y="5035566"/>
            <a:ext cx="762971" cy="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2453067" y="5080572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67271" y="2992417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A4B49-7822-3841-9392-3F3707EACE30}"/>
              </a:ext>
            </a:extLst>
          </p:cNvPr>
          <p:cNvSpPr txBox="1"/>
          <p:nvPr/>
        </p:nvSpPr>
        <p:spPr>
          <a:xfrm>
            <a:off x="9176377" y="161195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943836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283599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526314" y="3320690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67271" y="2283599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A4B49-7822-3841-9392-3F3707EACE30}"/>
              </a:ext>
            </a:extLst>
          </p:cNvPr>
          <p:cNvSpPr txBox="1"/>
          <p:nvPr/>
        </p:nvSpPr>
        <p:spPr>
          <a:xfrm>
            <a:off x="10633123" y="332374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A8B5F-D573-C84E-9453-93379179565E}"/>
              </a:ext>
            </a:extLst>
          </p:cNvPr>
          <p:cNvSpPr txBox="1"/>
          <p:nvPr/>
        </p:nvSpPr>
        <p:spPr>
          <a:xfrm>
            <a:off x="10875621" y="2838971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CB3317-BCE9-D14F-973F-C27509443282}"/>
              </a:ext>
            </a:extLst>
          </p:cNvPr>
          <p:cNvCxnSpPr/>
          <p:nvPr/>
        </p:nvCxnSpPr>
        <p:spPr>
          <a:xfrm>
            <a:off x="10465645" y="4289590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0AF6B5-B31F-2643-A575-8CC97F4A0635}"/>
              </a:ext>
            </a:extLst>
          </p:cNvPr>
          <p:cNvSpPr txBox="1"/>
          <p:nvPr/>
        </p:nvSpPr>
        <p:spPr>
          <a:xfrm>
            <a:off x="792034" y="2838971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F3DE3B-39DE-4244-9274-63BD163834AB}"/>
              </a:ext>
            </a:extLst>
          </p:cNvPr>
          <p:cNvCxnSpPr/>
          <p:nvPr/>
        </p:nvCxnSpPr>
        <p:spPr>
          <a:xfrm>
            <a:off x="382058" y="4289590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50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392C517-03EF-944B-AC3A-EBFBDA2D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0" y="3336625"/>
            <a:ext cx="1203607" cy="120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97AB43-0B4C-374D-87C0-40D028E6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203" y="3282918"/>
            <a:ext cx="1203607" cy="12036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C51546-311D-114A-B3C3-16D7E02FF61C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0BCC42-9CA8-1244-8615-BA531AC7FDEF}"/>
              </a:ext>
            </a:extLst>
          </p:cNvPr>
          <p:cNvSpPr/>
          <p:nvPr/>
        </p:nvSpPr>
        <p:spPr>
          <a:xfrm>
            <a:off x="108920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283599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526314" y="3320690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67271" y="2283599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A4B49-7822-3841-9392-3F3707EACE30}"/>
              </a:ext>
            </a:extLst>
          </p:cNvPr>
          <p:cNvSpPr txBox="1"/>
          <p:nvPr/>
        </p:nvSpPr>
        <p:spPr>
          <a:xfrm>
            <a:off x="10633123" y="332374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E8C06-CDA8-0B4F-926F-1EB3912B222A}"/>
              </a:ext>
            </a:extLst>
          </p:cNvPr>
          <p:cNvSpPr txBox="1"/>
          <p:nvPr/>
        </p:nvSpPr>
        <p:spPr>
          <a:xfrm>
            <a:off x="10875621" y="2838971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5AC71E-9D18-EA46-8E75-942BE3A91A0A}"/>
              </a:ext>
            </a:extLst>
          </p:cNvPr>
          <p:cNvCxnSpPr/>
          <p:nvPr/>
        </p:nvCxnSpPr>
        <p:spPr>
          <a:xfrm>
            <a:off x="10465645" y="4289590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7AEF71C-197C-754D-8937-D2B20B321FA1}"/>
              </a:ext>
            </a:extLst>
          </p:cNvPr>
          <p:cNvSpPr txBox="1"/>
          <p:nvPr/>
        </p:nvSpPr>
        <p:spPr>
          <a:xfrm>
            <a:off x="792034" y="2838971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832051-9806-E64A-9A9C-61377109FA20}"/>
              </a:ext>
            </a:extLst>
          </p:cNvPr>
          <p:cNvCxnSpPr/>
          <p:nvPr/>
        </p:nvCxnSpPr>
        <p:spPr>
          <a:xfrm>
            <a:off x="382058" y="4289590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392C517-03EF-944B-AC3A-EBFBDA2D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0" y="4976283"/>
            <a:ext cx="1203607" cy="120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97AB43-0B4C-374D-87C0-40D028E6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203" y="4922576"/>
            <a:ext cx="1203607" cy="12036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C51546-311D-114A-B3C3-16D7E02FF61C}"/>
              </a:ext>
            </a:extLst>
          </p:cNvPr>
          <p:cNvSpPr/>
          <p:nvPr/>
        </p:nvSpPr>
        <p:spPr>
          <a:xfrm>
            <a:off x="10407524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0BCC42-9CA8-1244-8615-BA531AC7FDEF}"/>
              </a:ext>
            </a:extLst>
          </p:cNvPr>
          <p:cNvSpPr/>
          <p:nvPr/>
        </p:nvSpPr>
        <p:spPr>
          <a:xfrm>
            <a:off x="108920" y="3181853"/>
            <a:ext cx="1545315" cy="1544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/>
          <a:lstStyle/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1.3 DHECE Key Exchange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187" y="2413490"/>
            <a:ext cx="1773022" cy="1739490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92129" y="3283235"/>
            <a:ext cx="513905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7" y="2681749"/>
            <a:ext cx="1923918" cy="120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116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HTTPs Server</a:t>
            </a:r>
            <a:endParaRPr lang="en-US" sz="20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305269" y="4340177"/>
            <a:ext cx="267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22" y="2614040"/>
            <a:ext cx="1645907" cy="1135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147764-25C7-C74C-BC8F-A449B98A9F22}"/>
              </a:ext>
            </a:extLst>
          </p:cNvPr>
          <p:cNvSpPr txBox="1"/>
          <p:nvPr/>
        </p:nvSpPr>
        <p:spPr>
          <a:xfrm>
            <a:off x="460462" y="2283599"/>
            <a:ext cx="1093664" cy="58163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96E89-22F8-B649-95D6-4AF1F4D6F395}"/>
              </a:ext>
            </a:extLst>
          </p:cNvPr>
          <p:cNvSpPr txBox="1"/>
          <p:nvPr/>
        </p:nvSpPr>
        <p:spPr>
          <a:xfrm>
            <a:off x="526314" y="3320690"/>
            <a:ext cx="961960" cy="6716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AE4BA-36E6-F94D-A781-0D367DBD70C3}"/>
              </a:ext>
            </a:extLst>
          </p:cNvPr>
          <p:cNvSpPr txBox="1"/>
          <p:nvPr/>
        </p:nvSpPr>
        <p:spPr>
          <a:xfrm>
            <a:off x="10567271" y="2283599"/>
            <a:ext cx="1093664" cy="5816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A4B49-7822-3841-9392-3F3707EACE30}"/>
              </a:ext>
            </a:extLst>
          </p:cNvPr>
          <p:cNvSpPr txBox="1"/>
          <p:nvPr/>
        </p:nvSpPr>
        <p:spPr>
          <a:xfrm>
            <a:off x="10633123" y="3323740"/>
            <a:ext cx="961960" cy="67164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E6556-94AA-374B-9D62-6E305A4706EB}"/>
              </a:ext>
            </a:extLst>
          </p:cNvPr>
          <p:cNvSpPr txBox="1"/>
          <p:nvPr/>
        </p:nvSpPr>
        <p:spPr>
          <a:xfrm>
            <a:off x="10875621" y="2838971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022F7-FA96-C44F-B83D-602992C7BB32}"/>
              </a:ext>
            </a:extLst>
          </p:cNvPr>
          <p:cNvCxnSpPr/>
          <p:nvPr/>
        </p:nvCxnSpPr>
        <p:spPr>
          <a:xfrm>
            <a:off x="10465645" y="4289590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554C568-25EE-9943-9B2E-FC1FAAD0AA8E}"/>
              </a:ext>
            </a:extLst>
          </p:cNvPr>
          <p:cNvSpPr txBox="1"/>
          <p:nvPr/>
        </p:nvSpPr>
        <p:spPr>
          <a:xfrm>
            <a:off x="792034" y="2838971"/>
            <a:ext cx="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E39A3D-437E-E74C-9927-22741A53CFC3}"/>
              </a:ext>
            </a:extLst>
          </p:cNvPr>
          <p:cNvCxnSpPr/>
          <p:nvPr/>
        </p:nvCxnSpPr>
        <p:spPr>
          <a:xfrm>
            <a:off x="382058" y="4289590"/>
            <a:ext cx="134871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6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422347" y="2237316"/>
            <a:ext cx="3429000" cy="3496733"/>
          </a:xfrm>
          <a:solidFill>
            <a:schemeClr val="accent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07" y="2243595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1822" y="2243595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459946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6B0040-2706-0547-A216-064FD36EBFAB}"/>
              </a:ext>
            </a:extLst>
          </p:cNvPr>
          <p:cNvSpPr/>
          <p:nvPr/>
        </p:nvSpPr>
        <p:spPr>
          <a:xfrm>
            <a:off x="5123044" y="211267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3DES (168 bits)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AES (128 or 256 bits)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GCM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Chacha20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Poly1305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Protocols</a:t>
            </a:r>
            <a:br>
              <a:rPr lang="en-US" dirty="0"/>
            </a:br>
            <a:r>
              <a:rPr lang="en-US" dirty="0"/>
              <a:t>Ciphers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115219" y="2410619"/>
            <a:ext cx="2260600" cy="2451100"/>
          </a:xfr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5534791" y="2412206"/>
            <a:ext cx="3258956" cy="0"/>
          </a:xfrm>
          <a:prstGeom prst="line">
            <a:avLst/>
          </a:prstGeom>
          <a:ln w="98425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8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422347" y="2237316"/>
            <a:ext cx="3429000" cy="349673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07" y="2243595"/>
            <a:ext cx="3429000" cy="34967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1822" y="2243595"/>
            <a:ext cx="3429000" cy="34967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320372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BA72BC2-7C70-8343-8D3A-0969DF23B5B8}"/>
              </a:ext>
            </a:extLst>
          </p:cNvPr>
          <p:cNvSpPr txBox="1"/>
          <p:nvPr/>
        </p:nvSpPr>
        <p:spPr>
          <a:xfrm>
            <a:off x="9386774" y="4780070"/>
            <a:ext cx="1152369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TLS v1.2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055E5B-9F07-124F-93D4-47D0C8EB4653}"/>
              </a:ext>
            </a:extLst>
          </p:cNvPr>
          <p:cNvSpPr txBox="1"/>
          <p:nvPr/>
        </p:nvSpPr>
        <p:spPr>
          <a:xfrm>
            <a:off x="9924399" y="2390047"/>
            <a:ext cx="115236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TLS v1.3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482117" y="2019781"/>
            <a:ext cx="2766643" cy="1326517"/>
          </a:xfrm>
          <a:prstGeom prst="wedgeRectCallout">
            <a:avLst>
              <a:gd name="adj1" fmla="val -21134"/>
              <a:gd name="adj2" fmla="val 6391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1994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  </a:t>
            </a:r>
            <a:r>
              <a:rPr lang="en-US" sz="1600" dirty="0"/>
              <a:t>SSLv2</a:t>
            </a:r>
            <a:endParaRPr lang="en-US" sz="1600" dirty="0">
              <a:latin typeface="Gotham Book" charset="0"/>
              <a:ea typeface="Gotham Book" charset="0"/>
              <a:cs typeface="Gotham Book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 Netscape Navigator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52544" y="3772448"/>
            <a:ext cx="10046825" cy="0"/>
          </a:xfrm>
          <a:prstGeom prst="line">
            <a:avLst/>
          </a:prstGeom>
          <a:ln w="38100" cap="rnd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13953" y="3668558"/>
            <a:ext cx="193725" cy="19372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127179" y="4323853"/>
            <a:ext cx="3335690" cy="1513293"/>
          </a:xfrm>
          <a:prstGeom prst="wedgeRectCallout">
            <a:avLst>
              <a:gd name="adj1" fmla="val -20703"/>
              <a:gd name="adj2" fmla="val -68466"/>
            </a:avLst>
          </a:prstGeom>
          <a:solidFill>
            <a:schemeClr val="bg1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 1995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     SSLv3</a:t>
            </a:r>
          </a:p>
          <a:p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     resolved serious v2 issues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188343" y="3677540"/>
            <a:ext cx="192024" cy="19202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15781" y="3662809"/>
            <a:ext cx="193725" cy="19372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29472" y="2019781"/>
            <a:ext cx="2320154" cy="1309813"/>
          </a:xfrm>
          <a:prstGeom prst="wedgeRectCallout">
            <a:avLst>
              <a:gd name="adj1" fmla="val -21484"/>
              <a:gd name="adj2" fmla="val 63756"/>
            </a:avLst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 1999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    </a:t>
            </a:r>
            <a:r>
              <a:rPr lang="en-US" sz="1600" dirty="0"/>
              <a:t>TLSv1.0</a:t>
            </a:r>
          </a:p>
          <a:p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    RFC 2246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405742" y="4340806"/>
            <a:ext cx="2465064" cy="1519808"/>
          </a:xfrm>
          <a:prstGeom prst="wedgeRectCallout">
            <a:avLst>
              <a:gd name="adj1" fmla="val -20936"/>
              <a:gd name="adj2" fmla="val -69754"/>
            </a:avLst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 2006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    TLSv1.1</a:t>
            </a:r>
          </a:p>
          <a:p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    RFC 4346</a:t>
            </a:r>
          </a:p>
        </p:txBody>
      </p:sp>
      <p:sp>
        <p:nvSpPr>
          <p:cNvPr id="10" name="Oval 9"/>
          <p:cNvSpPr/>
          <p:nvPr/>
        </p:nvSpPr>
        <p:spPr>
          <a:xfrm>
            <a:off x="9289912" y="3668618"/>
            <a:ext cx="193725" cy="19372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933673" y="2019781"/>
            <a:ext cx="1990986" cy="1309813"/>
          </a:xfrm>
          <a:prstGeom prst="wedgeRectCallout">
            <a:avLst>
              <a:gd name="adj1" fmla="val -21282"/>
              <a:gd name="adj2" fmla="val 62515"/>
            </a:avLst>
          </a:prstGeom>
          <a:solidFill>
            <a:schemeClr val="bg1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 2008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  </a:t>
            </a:r>
            <a:r>
              <a:rPr lang="en-US" sz="1600" dirty="0"/>
              <a:t>  TLSv1.2</a:t>
            </a:r>
          </a:p>
          <a:p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</a:t>
            </a:r>
            <a:r>
              <a:rPr lang="en-US" sz="1600" i="1" dirty="0">
                <a:latin typeface="Gotham Book" charset="0"/>
                <a:ea typeface="Gotham Book" charset="0"/>
                <a:cs typeface="Gotham Book" charset="0"/>
              </a:rPr>
              <a:t>    </a:t>
            </a:r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RFC 5246</a:t>
            </a:r>
          </a:p>
        </p:txBody>
      </p:sp>
      <p:sp>
        <p:nvSpPr>
          <p:cNvPr id="12" name="Oval 11"/>
          <p:cNvSpPr/>
          <p:nvPr/>
        </p:nvSpPr>
        <p:spPr>
          <a:xfrm>
            <a:off x="6028612" y="3662810"/>
            <a:ext cx="193725" cy="19372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667401" y="4347320"/>
            <a:ext cx="2402630" cy="1513293"/>
          </a:xfrm>
          <a:prstGeom prst="wedgeRectCallout">
            <a:avLst>
              <a:gd name="adj1" fmla="val -21213"/>
              <a:gd name="adj2" fmla="val -69117"/>
            </a:avLst>
          </a:prstGeom>
          <a:solidFill>
            <a:schemeClr val="bg1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 2013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  </a:t>
            </a:r>
            <a:r>
              <a:rPr lang="en-US" sz="1600" dirty="0"/>
              <a:t>Microsoft/Apple</a:t>
            </a:r>
          </a:p>
          <a:p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Enable support for</a:t>
            </a:r>
          </a:p>
          <a:p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 TLSv1.2</a:t>
            </a:r>
          </a:p>
        </p:txBody>
      </p:sp>
      <p:sp>
        <p:nvSpPr>
          <p:cNvPr id="19" name="Oval 18"/>
          <p:cNvSpPr/>
          <p:nvPr/>
        </p:nvSpPr>
        <p:spPr>
          <a:xfrm>
            <a:off x="7419527" y="3668557"/>
            <a:ext cx="193725" cy="19372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Version History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D0ADF2C8-FC7B-8145-A526-67DE464E9453}"/>
              </a:ext>
            </a:extLst>
          </p:cNvPr>
          <p:cNvSpPr/>
          <p:nvPr/>
        </p:nvSpPr>
        <p:spPr>
          <a:xfrm>
            <a:off x="9574529" y="2027063"/>
            <a:ext cx="1990986" cy="1309813"/>
          </a:xfrm>
          <a:prstGeom prst="wedgeRectCallout">
            <a:avLst>
              <a:gd name="adj1" fmla="val -21282"/>
              <a:gd name="adj2" fmla="val 62515"/>
            </a:avLst>
          </a:prstGeom>
          <a:solidFill>
            <a:schemeClr val="bg1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  2018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1"/>
                </a:solidFill>
              </a:rPr>
              <a:t>  </a:t>
            </a:r>
            <a:r>
              <a:rPr lang="en-US" sz="1600" dirty="0"/>
              <a:t>  TLSv1.3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otham Book" charset="0"/>
                <a:ea typeface="Gotham Book" charset="0"/>
                <a:cs typeface="Gotham Book" charset="0"/>
              </a:rPr>
              <a:t>    Prop. Standard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D6F305-8DF1-304E-9CF2-58B254B37B81}"/>
              </a:ext>
            </a:extLst>
          </p:cNvPr>
          <p:cNvSpPr/>
          <p:nvPr/>
        </p:nvSpPr>
        <p:spPr>
          <a:xfrm>
            <a:off x="10060383" y="3675839"/>
            <a:ext cx="193725" cy="19372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C8C8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C8C8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DE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DE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DE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DE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DE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DE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</p:spTree>
    <p:extLst>
      <p:ext uri="{BB962C8B-B14F-4D97-AF65-F5344CB8AC3E}">
        <p14:creationId xmlns:p14="http://schemas.microsoft.com/office/powerpoint/2010/main" val="1107913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Integrity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70719" y="2683669"/>
            <a:ext cx="3149600" cy="1905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ACA3F-2D6D-384E-AA59-093DF9340F48}"/>
              </a:ext>
            </a:extLst>
          </p:cNvPr>
          <p:cNvSpPr/>
          <p:nvPr/>
        </p:nvSpPr>
        <p:spPr>
          <a:xfrm>
            <a:off x="5575300" y="306020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SHA-256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SHA-384</a:t>
            </a:r>
          </a:p>
        </p:txBody>
      </p:sp>
    </p:spTree>
    <p:extLst>
      <p:ext uri="{BB962C8B-B14F-4D97-AF65-F5344CB8AC3E}">
        <p14:creationId xmlns:p14="http://schemas.microsoft.com/office/powerpoint/2010/main" val="15027820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1C89C-C46C-D846-8E5F-19CC121E94FC}"/>
              </a:ext>
            </a:extLst>
          </p:cNvPr>
          <p:cNvSpPr txBox="1"/>
          <p:nvPr/>
        </p:nvSpPr>
        <p:spPr>
          <a:xfrm>
            <a:off x="2147907" y="7260037"/>
            <a:ext cx="7896185" cy="11282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401049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Handshake Integrity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Data     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Key        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74A1-6C54-BF46-8328-2556F28088A4}"/>
              </a:ext>
            </a:extLst>
          </p:cNvPr>
          <p:cNvSpPr txBox="1"/>
          <p:nvPr/>
        </p:nvSpPr>
        <p:spPr>
          <a:xfrm>
            <a:off x="2147907" y="3429000"/>
            <a:ext cx="7896185" cy="11282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Server Authenticity</a:t>
            </a:r>
          </a:p>
        </p:txBody>
      </p:sp>
    </p:spTree>
    <p:extLst>
      <p:ext uri="{BB962C8B-B14F-4D97-AF65-F5344CB8AC3E}">
        <p14:creationId xmlns:p14="http://schemas.microsoft.com/office/powerpoint/2010/main" val="86426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9781672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Certificates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48519" y="2569369"/>
            <a:ext cx="2794000" cy="21336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CDADF-74EB-FC46-A6D3-8DB450CEF647}"/>
              </a:ext>
            </a:extLst>
          </p:cNvPr>
          <p:cNvSpPr/>
          <p:nvPr/>
        </p:nvSpPr>
        <p:spPr>
          <a:xfrm>
            <a:off x="5120481" y="212140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RSA Encryption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Public Key (DH)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p and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Verification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Certificate Chain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”Signed” certificates</a:t>
            </a:r>
          </a:p>
        </p:txBody>
      </p:sp>
    </p:spTree>
    <p:extLst>
      <p:ext uri="{BB962C8B-B14F-4D97-AF65-F5344CB8AC3E}">
        <p14:creationId xmlns:p14="http://schemas.microsoft.com/office/powerpoint/2010/main" val="9239633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9B45-8686-334F-8E1D-24D59EF1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Handshake</a:t>
            </a:r>
          </a:p>
        </p:txBody>
      </p:sp>
    </p:spTree>
    <p:extLst>
      <p:ext uri="{BB962C8B-B14F-4D97-AF65-F5344CB8AC3E}">
        <p14:creationId xmlns:p14="http://schemas.microsoft.com/office/powerpoint/2010/main" val="5824424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3EE7F-0AFE-5F4B-BE04-5B2DF5E9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24" y="1463572"/>
            <a:ext cx="4687875" cy="46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69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FE7DB7-CEB8-4448-92F6-257CDBC2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437606" y="1942013"/>
            <a:ext cx="7316788" cy="4530725"/>
          </a:xfrm>
        </p:spPr>
        <p:txBody>
          <a:bodyPr/>
          <a:lstStyle/>
          <a:p>
            <a:r>
              <a:rPr lang="en-US" sz="3200" dirty="0"/>
              <a:t>A Brief History</a:t>
            </a:r>
          </a:p>
          <a:p>
            <a:r>
              <a:rPr lang="en-US" sz="3200" dirty="0"/>
              <a:t>Encrypting Data</a:t>
            </a:r>
          </a:p>
          <a:p>
            <a:r>
              <a:rPr lang="en-US" sz="3200" dirty="0"/>
              <a:t>Key Exchange</a:t>
            </a:r>
          </a:p>
          <a:p>
            <a:r>
              <a:rPr lang="en-US" sz="3200" dirty="0"/>
              <a:t>Data Encryption Protocols</a:t>
            </a:r>
          </a:p>
          <a:p>
            <a:r>
              <a:rPr lang="en-US" sz="3200" dirty="0"/>
              <a:t>TLS 1.2 and 1.3 Handshakes</a:t>
            </a:r>
          </a:p>
          <a:p>
            <a:r>
              <a:rPr lang="en-US" sz="3200" dirty="0"/>
              <a:t>Decrypting TLS in Wireshark</a:t>
            </a:r>
          </a:p>
        </p:txBody>
      </p:sp>
    </p:spTree>
    <p:extLst>
      <p:ext uri="{BB962C8B-B14F-4D97-AF65-F5344CB8AC3E}">
        <p14:creationId xmlns:p14="http://schemas.microsoft.com/office/powerpoint/2010/main" val="3290911068"/>
      </p:ext>
    </p:extLst>
  </p:cSld>
  <p:clrMapOvr>
    <a:masterClrMapping/>
  </p:clrMapOvr>
</p:sld>
</file>

<file path=ppt/theme/theme1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 POWERPOINT TEMPLATE.potx" id="{E681CC47-891F-4388-8046-5FD72EABE3C8}" vid="{3442E7BA-FFF6-4FD3-AC97-F9B74B92FC5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Pluralsight_PowerPoint_Template_and_Icons_May_2017</Template>
  <TotalTime>28879</TotalTime>
  <Words>1658</Words>
  <Application>Microsoft Macintosh PowerPoint</Application>
  <PresentationFormat>Widescreen</PresentationFormat>
  <Paragraphs>873</Paragraphs>
  <Slides>98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15" baseType="lpstr">
      <vt:lpstr>Arial</vt:lpstr>
      <vt:lpstr>Calibri</vt:lpstr>
      <vt:lpstr>Consolas</vt:lpstr>
      <vt:lpstr>Gotham Book</vt:lpstr>
      <vt:lpstr>Gotham Light</vt:lpstr>
      <vt:lpstr>Gotham Medium</vt:lpstr>
      <vt:lpstr>Lucida Grande</vt:lpstr>
      <vt:lpstr>Montserrat</vt:lpstr>
      <vt:lpstr>Myriad Pro</vt:lpstr>
      <vt:lpstr>Myriad Pro Light</vt:lpstr>
      <vt:lpstr>Oswald</vt:lpstr>
      <vt:lpstr>Roboto Mono</vt:lpstr>
      <vt:lpstr>Tahoma</vt:lpstr>
      <vt:lpstr>Wingdings</vt:lpstr>
      <vt:lpstr>Wingdings 3</vt:lpstr>
      <vt:lpstr>Pluralsight default theme</vt:lpstr>
      <vt:lpstr>Custom Design</vt:lpstr>
      <vt:lpstr>        TLS Encryption and Decryption</vt:lpstr>
      <vt:lpstr>PowerPoint Presentation</vt:lpstr>
      <vt:lpstr>Goals</vt:lpstr>
      <vt:lpstr>The public key encrypts the data.   The private key decrypts the data.</vt:lpstr>
      <vt:lpstr>Web Browser Encryption</vt:lpstr>
      <vt:lpstr>Web Browser Encryption</vt:lpstr>
      <vt:lpstr>Web Browser Encryption</vt:lpstr>
      <vt:lpstr>Web Browser Encryption</vt:lpstr>
      <vt:lpstr>SSL/TLS Version History</vt:lpstr>
      <vt:lpstr>SSL/TLS Versions</vt:lpstr>
      <vt:lpstr>Data Encryption Basics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Encrypting Communication</vt:lpstr>
      <vt:lpstr>TLS Encryption</vt:lpstr>
      <vt:lpstr>TLS Encryption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Quick Math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PowerPoint Presentation</vt:lpstr>
      <vt:lpstr>PowerPoint Presentation</vt:lpstr>
      <vt:lpstr>PowerPoint Presentation</vt:lpstr>
      <vt:lpstr>PowerPoint Presentation</vt:lpstr>
      <vt:lpstr>Diffie-Hellman Key Exchange</vt:lpstr>
      <vt:lpstr>TLS Encryption</vt:lpstr>
      <vt:lpstr>TLS Encryption</vt:lpstr>
      <vt:lpstr>TLS Encryption</vt:lpstr>
      <vt:lpstr>TLS Encryption</vt:lpstr>
      <vt:lpstr>TLS Encryption</vt:lpstr>
      <vt:lpstr>TLS Encryption</vt:lpstr>
      <vt:lpstr>Elliptical Curve  Diffie-Hellman Ephemeral</vt:lpstr>
      <vt:lpstr>Elliptical Curve</vt:lpstr>
      <vt:lpstr>Elliptical Curve</vt:lpstr>
      <vt:lpstr>Elliptical Curve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1.3 DHECE Key Exchange</vt:lpstr>
      <vt:lpstr>TLS Encryption</vt:lpstr>
      <vt:lpstr>Data Encryption Protocols Ciphers</vt:lpstr>
      <vt:lpstr>TLS Encryption</vt:lpstr>
      <vt:lpstr>TLS Encryption</vt:lpstr>
      <vt:lpstr>Handshake Integrity</vt:lpstr>
      <vt:lpstr>TLS Encryption</vt:lpstr>
      <vt:lpstr>TLS Encryption</vt:lpstr>
      <vt:lpstr>Certificates</vt:lpstr>
      <vt:lpstr>Server Certificates</vt:lpstr>
      <vt:lpstr>TLS Handshake</vt:lpstr>
      <vt:lpstr>PowerPoint Presentation</vt:lpstr>
      <vt:lpstr>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Course Title in Titlecase</dc:title>
  <dc:creator>Ross Bagurdes</dc:creator>
  <cp:lastModifiedBy>Ross Bagurdes</cp:lastModifiedBy>
  <cp:revision>129</cp:revision>
  <dcterms:created xsi:type="dcterms:W3CDTF">2017-08-01T17:10:23Z</dcterms:created>
  <dcterms:modified xsi:type="dcterms:W3CDTF">2019-06-12T22:14:23Z</dcterms:modified>
</cp:coreProperties>
</file>