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4"/>
  </p:notesMasterIdLst>
  <p:sldIdLst>
    <p:sldId id="256" r:id="rId2"/>
    <p:sldId id="1146" r:id="rId3"/>
    <p:sldId id="260" r:id="rId4"/>
    <p:sldId id="261" r:id="rId5"/>
    <p:sldId id="262" r:id="rId6"/>
    <p:sldId id="263" r:id="rId7"/>
    <p:sldId id="264" r:id="rId8"/>
    <p:sldId id="265" r:id="rId9"/>
    <p:sldId id="292"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1148" r:id="rId36"/>
    <p:sldId id="1147" r:id="rId37"/>
    <p:sldId id="291" r:id="rId38"/>
    <p:sldId id="293" r:id="rId39"/>
    <p:sldId id="1141" r:id="rId40"/>
    <p:sldId id="1135" r:id="rId41"/>
    <p:sldId id="1142" r:id="rId42"/>
    <p:sldId id="1143" r:id="rId43"/>
    <p:sldId id="1144" r:id="rId44"/>
    <p:sldId id="1145" r:id="rId45"/>
    <p:sldId id="1149" r:id="rId46"/>
    <p:sldId id="1151" r:id="rId47"/>
    <p:sldId id="1152" r:id="rId48"/>
    <p:sldId id="1153" r:id="rId49"/>
    <p:sldId id="1150" r:id="rId50"/>
    <p:sldId id="1154" r:id="rId51"/>
    <p:sldId id="1155" r:id="rId52"/>
    <p:sldId id="1156" r:id="rId53"/>
  </p:sldIdLst>
  <p:sldSz cx="9144000" cy="5143500" type="screen16x9"/>
  <p:notesSz cx="6858000" cy="9144000"/>
  <p:embeddedFontLst>
    <p:embeddedFont>
      <p:font typeface="Bell MT" panose="02020503060305020303" pitchFamily="18" charset="0"/>
      <p:regular r:id="rId55"/>
      <p:bold r:id="rId56"/>
      <p:italic r:id="rId57"/>
    </p:embeddedFont>
    <p:embeddedFont>
      <p:font typeface="Calibri" panose="020F0502020204030204" pitchFamily="34" charset="0"/>
      <p:regular r:id="rId58"/>
      <p:bold r:id="rId59"/>
      <p:italic r:id="rId60"/>
      <p:boldItalic r:id="rId61"/>
    </p:embeddedFont>
    <p:embeddedFont>
      <p:font typeface="Georgia" panose="02040502050405020303" pitchFamily="18" charset="0"/>
      <p:regular r:id="rId62"/>
      <p:bold r:id="rId63"/>
      <p:italic r:id="rId64"/>
      <p:boldItalic r:id="rId65"/>
    </p:embeddedFont>
    <p:embeddedFont>
      <p:font typeface="Lora" pitchFamily="2" charset="0"/>
      <p:regular r:id="rId66"/>
      <p:bold r:id="rId67"/>
      <p:italic r:id="rId68"/>
      <p:boldItalic r:id="rId69"/>
    </p:embeddedFont>
    <p:embeddedFont>
      <p:font typeface="Lucida Console" panose="020B0609040504020204" pitchFamily="49" charset="0"/>
      <p:regular r:id="rId70"/>
    </p:embeddedFont>
    <p:embeddedFont>
      <p:font typeface="open sans" panose="020B0606030504020204" pitchFamily="34" charset="0"/>
      <p:regular r:id="rId71"/>
      <p:bold r:id="rId72"/>
      <p:italic r:id="rId73"/>
      <p:boldItalic r:id="rId74"/>
    </p:embeddedFont>
    <p:embeddedFont>
      <p:font typeface="Oswald" panose="00000500000000000000" pitchFamily="2" charset="0"/>
      <p:regular r:id="rId75"/>
      <p:bold r:id="rId76"/>
    </p:embeddedFont>
    <p:embeddedFont>
      <p:font typeface="Roboto" panose="02000000000000000000" pitchFamily="2" charset="0"/>
      <p:regular r:id="rId77"/>
      <p:bold r:id="rId78"/>
      <p:italic r:id="rId79"/>
      <p:boldItalic r:id="rId80"/>
    </p:embeddedFont>
    <p:embeddedFont>
      <p:font typeface="Tahoma" panose="020B0604030504040204" pitchFamily="34" charset="0"/>
      <p:regular r:id="rId81"/>
      <p:bold r:id="rId82"/>
    </p:embeddedFont>
    <p:embeddedFont>
      <p:font typeface="Tele-GroteskNor" pitchFamily="2" charset="0"/>
      <p:regular r:id="rId83"/>
    </p:embeddedFont>
    <p:embeddedFont>
      <p:font typeface="Trebuchet MS" panose="020B060302020202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gUttxA4A2+qmF5eumsIEYYk9wC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FA722F-4BC7-4929-8E5A-C70FBED78750}" v="54" dt="2021-09-16T16:57:21.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7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84" Type="http://schemas.openxmlformats.org/officeDocument/2006/relationships/font" Target="fonts/font30.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80" Type="http://schemas.openxmlformats.org/officeDocument/2006/relationships/font" Target="fonts/font26.fntdata"/><Relationship Id="rId85" Type="http://schemas.openxmlformats.org/officeDocument/2006/relationships/font" Target="fonts/font31.fntdata"/><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font" Target="fonts/font29.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86" Type="http://schemas.openxmlformats.org/officeDocument/2006/relationships/font" Target="fonts/font32.fntdata"/><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font" Target="fonts/font17.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2.fntdata"/><Relationship Id="rId87" Type="http://schemas.openxmlformats.org/officeDocument/2006/relationships/font" Target="fonts/font33.fntdata"/><Relationship Id="rId61" Type="http://schemas.openxmlformats.org/officeDocument/2006/relationships/font" Target="fonts/font7.fntdata"/><Relationship Id="rId82" Type="http://schemas.openxmlformats.org/officeDocument/2006/relationships/font" Target="fonts/font2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font" Target="fonts/font2.fntdata"/><Relationship Id="rId77" Type="http://schemas.openxmlformats.org/officeDocument/2006/relationships/font" Target="fonts/font2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ut, Mark" userId="c2e39e9b-1ef2-4fca-9b87-46d9fa4a03e9" providerId="ADAL" clId="{A6FA722F-4BC7-4929-8E5A-C70FBED78750}"/>
    <pc:docChg chg="undo custSel addSld modSld sldOrd">
      <pc:chgData name="Stout, Mark" userId="c2e39e9b-1ef2-4fca-9b87-46d9fa4a03e9" providerId="ADAL" clId="{A6FA722F-4BC7-4929-8E5A-C70FBED78750}" dt="2021-09-16T16:57:09.902" v="2057" actId="1076"/>
      <pc:docMkLst>
        <pc:docMk/>
      </pc:docMkLst>
      <pc:sldChg chg="modSp mod">
        <pc:chgData name="Stout, Mark" userId="c2e39e9b-1ef2-4fca-9b87-46d9fa4a03e9" providerId="ADAL" clId="{A6FA722F-4BC7-4929-8E5A-C70FBED78750}" dt="2021-09-10T17:56:37.426" v="68" actId="14100"/>
        <pc:sldMkLst>
          <pc:docMk/>
          <pc:sldMk cId="0" sldId="256"/>
        </pc:sldMkLst>
        <pc:spChg chg="mod">
          <ac:chgData name="Stout, Mark" userId="c2e39e9b-1ef2-4fca-9b87-46d9fa4a03e9" providerId="ADAL" clId="{A6FA722F-4BC7-4929-8E5A-C70FBED78750}" dt="2021-09-10T17:56:37.426" v="68" actId="14100"/>
          <ac:spMkLst>
            <pc:docMk/>
            <pc:sldMk cId="0" sldId="256"/>
            <ac:spMk id="8" creationId="{00000000-0000-0000-0000-000000000000}"/>
          </ac:spMkLst>
        </pc:spChg>
        <pc:spChg chg="mod">
          <ac:chgData name="Stout, Mark" userId="c2e39e9b-1ef2-4fca-9b87-46d9fa4a03e9" providerId="ADAL" clId="{A6FA722F-4BC7-4929-8E5A-C70FBED78750}" dt="2021-09-10T17:56:03.634" v="1" actId="20577"/>
          <ac:spMkLst>
            <pc:docMk/>
            <pc:sldMk cId="0" sldId="256"/>
            <ac:spMk id="9" creationId="{00000000-0000-0000-0000-000000000000}"/>
          </ac:spMkLst>
        </pc:spChg>
      </pc:sldChg>
      <pc:sldChg chg="modSp mod">
        <pc:chgData name="Stout, Mark" userId="c2e39e9b-1ef2-4fca-9b87-46d9fa4a03e9" providerId="ADAL" clId="{A6FA722F-4BC7-4929-8E5A-C70FBED78750}" dt="2021-09-15T18:00:02.546" v="1947" actId="1076"/>
        <pc:sldMkLst>
          <pc:docMk/>
          <pc:sldMk cId="2872147430" sldId="260"/>
        </pc:sldMkLst>
        <pc:spChg chg="mod">
          <ac:chgData name="Stout, Mark" userId="c2e39e9b-1ef2-4fca-9b87-46d9fa4a03e9" providerId="ADAL" clId="{A6FA722F-4BC7-4929-8E5A-C70FBED78750}" dt="2021-09-15T18:00:02.546" v="1947" actId="1076"/>
          <ac:spMkLst>
            <pc:docMk/>
            <pc:sldMk cId="2872147430" sldId="260"/>
            <ac:spMk id="50" creationId="{00000000-0000-0000-0000-000000000000}"/>
          </ac:spMkLst>
        </pc:spChg>
      </pc:sldChg>
      <pc:sldChg chg="addSp delSp modSp mod">
        <pc:chgData name="Stout, Mark" userId="c2e39e9b-1ef2-4fca-9b87-46d9fa4a03e9" providerId="ADAL" clId="{A6FA722F-4BC7-4929-8E5A-C70FBED78750}" dt="2021-09-16T14:57:13.231" v="2031" actId="1076"/>
        <pc:sldMkLst>
          <pc:docMk/>
          <pc:sldMk cId="2100039849" sldId="262"/>
        </pc:sldMkLst>
        <pc:spChg chg="mod">
          <ac:chgData name="Stout, Mark" userId="c2e39e9b-1ef2-4fca-9b87-46d9fa4a03e9" providerId="ADAL" clId="{A6FA722F-4BC7-4929-8E5A-C70FBED78750}" dt="2021-09-15T18:32:11.967" v="2007" actId="207"/>
          <ac:spMkLst>
            <pc:docMk/>
            <pc:sldMk cId="2100039849" sldId="262"/>
            <ac:spMk id="2" creationId="{00000000-0000-0000-0000-000000000000}"/>
          </ac:spMkLst>
        </pc:spChg>
        <pc:spChg chg="mod">
          <ac:chgData name="Stout, Mark" userId="c2e39e9b-1ef2-4fca-9b87-46d9fa4a03e9" providerId="ADAL" clId="{A6FA722F-4BC7-4929-8E5A-C70FBED78750}" dt="2021-09-15T18:06:22.066" v="1994" actId="1076"/>
          <ac:spMkLst>
            <pc:docMk/>
            <pc:sldMk cId="2100039849" sldId="262"/>
            <ac:spMk id="28" creationId="{00000000-0000-0000-0000-000000000000}"/>
          </ac:spMkLst>
        </pc:spChg>
        <pc:spChg chg="mod">
          <ac:chgData name="Stout, Mark" userId="c2e39e9b-1ef2-4fca-9b87-46d9fa4a03e9" providerId="ADAL" clId="{A6FA722F-4BC7-4929-8E5A-C70FBED78750}" dt="2021-09-15T18:04:49.979" v="1970" actId="1076"/>
          <ac:spMkLst>
            <pc:docMk/>
            <pc:sldMk cId="2100039849" sldId="262"/>
            <ac:spMk id="32" creationId="{00000000-0000-0000-0000-000000000000}"/>
          </ac:spMkLst>
        </pc:spChg>
        <pc:spChg chg="mod">
          <ac:chgData name="Stout, Mark" userId="c2e39e9b-1ef2-4fca-9b87-46d9fa4a03e9" providerId="ADAL" clId="{A6FA722F-4BC7-4929-8E5A-C70FBED78750}" dt="2021-09-15T18:04:54.131" v="1971" actId="1076"/>
          <ac:spMkLst>
            <pc:docMk/>
            <pc:sldMk cId="2100039849" sldId="262"/>
            <ac:spMk id="33" creationId="{00000000-0000-0000-0000-000000000000}"/>
          </ac:spMkLst>
        </pc:spChg>
        <pc:spChg chg="mod">
          <ac:chgData name="Stout, Mark" userId="c2e39e9b-1ef2-4fca-9b87-46d9fa4a03e9" providerId="ADAL" clId="{A6FA722F-4BC7-4929-8E5A-C70FBED78750}" dt="2021-09-15T18:06:31.851" v="1996" actId="1076"/>
          <ac:spMkLst>
            <pc:docMk/>
            <pc:sldMk cId="2100039849" sldId="262"/>
            <ac:spMk id="34" creationId="{00000000-0000-0000-0000-000000000000}"/>
          </ac:spMkLst>
        </pc:spChg>
        <pc:spChg chg="mod">
          <ac:chgData name="Stout, Mark" userId="c2e39e9b-1ef2-4fca-9b87-46d9fa4a03e9" providerId="ADAL" clId="{A6FA722F-4BC7-4929-8E5A-C70FBED78750}" dt="2021-09-15T18:06:26.698" v="1995" actId="1076"/>
          <ac:spMkLst>
            <pc:docMk/>
            <pc:sldMk cId="2100039849" sldId="262"/>
            <ac:spMk id="35" creationId="{00000000-0000-0000-0000-000000000000}"/>
          </ac:spMkLst>
        </pc:spChg>
        <pc:spChg chg="mod">
          <ac:chgData name="Stout, Mark" userId="c2e39e9b-1ef2-4fca-9b87-46d9fa4a03e9" providerId="ADAL" clId="{A6FA722F-4BC7-4929-8E5A-C70FBED78750}" dt="2021-09-15T18:05:58.579" v="1989" actId="1076"/>
          <ac:spMkLst>
            <pc:docMk/>
            <pc:sldMk cId="2100039849" sldId="262"/>
            <ac:spMk id="36" creationId="{00000000-0000-0000-0000-000000000000}"/>
          </ac:spMkLst>
        </pc:spChg>
        <pc:spChg chg="mod">
          <ac:chgData name="Stout, Mark" userId="c2e39e9b-1ef2-4fca-9b87-46d9fa4a03e9" providerId="ADAL" clId="{A6FA722F-4BC7-4929-8E5A-C70FBED78750}" dt="2021-09-15T18:05:55.316" v="1988" actId="1076"/>
          <ac:spMkLst>
            <pc:docMk/>
            <pc:sldMk cId="2100039849" sldId="262"/>
            <ac:spMk id="37" creationId="{00000000-0000-0000-0000-000000000000}"/>
          </ac:spMkLst>
        </pc:spChg>
        <pc:spChg chg="mod">
          <ac:chgData name="Stout, Mark" userId="c2e39e9b-1ef2-4fca-9b87-46d9fa4a03e9" providerId="ADAL" clId="{A6FA722F-4BC7-4929-8E5A-C70FBED78750}" dt="2021-09-15T18:05:32.874" v="1984" actId="1076"/>
          <ac:spMkLst>
            <pc:docMk/>
            <pc:sldMk cId="2100039849" sldId="262"/>
            <ac:spMk id="38" creationId="{00000000-0000-0000-0000-000000000000}"/>
          </ac:spMkLst>
        </pc:spChg>
        <pc:spChg chg="mod">
          <ac:chgData name="Stout, Mark" userId="c2e39e9b-1ef2-4fca-9b87-46d9fa4a03e9" providerId="ADAL" clId="{A6FA722F-4BC7-4929-8E5A-C70FBED78750}" dt="2021-09-15T18:05:37.539" v="1985" actId="1076"/>
          <ac:spMkLst>
            <pc:docMk/>
            <pc:sldMk cId="2100039849" sldId="262"/>
            <ac:spMk id="39" creationId="{00000000-0000-0000-0000-000000000000}"/>
          </ac:spMkLst>
        </pc:spChg>
        <pc:spChg chg="mod">
          <ac:chgData name="Stout, Mark" userId="c2e39e9b-1ef2-4fca-9b87-46d9fa4a03e9" providerId="ADAL" clId="{A6FA722F-4BC7-4929-8E5A-C70FBED78750}" dt="2021-09-15T18:05:06.491" v="1974" actId="1076"/>
          <ac:spMkLst>
            <pc:docMk/>
            <pc:sldMk cId="2100039849" sldId="262"/>
            <ac:spMk id="42" creationId="{00000000-0000-0000-0000-000000000000}"/>
          </ac:spMkLst>
        </pc:spChg>
        <pc:spChg chg="mod">
          <ac:chgData name="Stout, Mark" userId="c2e39e9b-1ef2-4fca-9b87-46d9fa4a03e9" providerId="ADAL" clId="{A6FA722F-4BC7-4929-8E5A-C70FBED78750}" dt="2021-09-15T18:05:10.362" v="1975" actId="1076"/>
          <ac:spMkLst>
            <pc:docMk/>
            <pc:sldMk cId="2100039849" sldId="262"/>
            <ac:spMk id="43" creationId="{00000000-0000-0000-0000-000000000000}"/>
          </ac:spMkLst>
        </pc:spChg>
        <pc:spChg chg="mod">
          <ac:chgData name="Stout, Mark" userId="c2e39e9b-1ef2-4fca-9b87-46d9fa4a03e9" providerId="ADAL" clId="{A6FA722F-4BC7-4929-8E5A-C70FBED78750}" dt="2021-09-16T14:57:13.231" v="2031" actId="1076"/>
          <ac:spMkLst>
            <pc:docMk/>
            <pc:sldMk cId="2100039849" sldId="262"/>
            <ac:spMk id="46" creationId="{00000000-0000-0000-0000-000000000000}"/>
          </ac:spMkLst>
        </pc:spChg>
        <pc:spChg chg="add del mod">
          <ac:chgData name="Stout, Mark" userId="c2e39e9b-1ef2-4fca-9b87-46d9fa4a03e9" providerId="ADAL" clId="{A6FA722F-4BC7-4929-8E5A-C70FBED78750}" dt="2021-09-15T18:03:11.755" v="1951"/>
          <ac:spMkLst>
            <pc:docMk/>
            <pc:sldMk cId="2100039849" sldId="262"/>
            <ac:spMk id="47" creationId="{4FD66EEC-C724-4D68-9051-76B58F81B4F4}"/>
          </ac:spMkLst>
        </pc:spChg>
        <pc:spChg chg="add mod">
          <ac:chgData name="Stout, Mark" userId="c2e39e9b-1ef2-4fca-9b87-46d9fa4a03e9" providerId="ADAL" clId="{A6FA722F-4BC7-4929-8E5A-C70FBED78750}" dt="2021-09-15T18:04:58.819" v="1972" actId="1076"/>
          <ac:spMkLst>
            <pc:docMk/>
            <pc:sldMk cId="2100039849" sldId="262"/>
            <ac:spMk id="48" creationId="{71424ACE-F217-42D0-906E-B8CFE33CFDAE}"/>
          </ac:spMkLst>
        </pc:spChg>
        <pc:spChg chg="add mod">
          <ac:chgData name="Stout, Mark" userId="c2e39e9b-1ef2-4fca-9b87-46d9fa4a03e9" providerId="ADAL" clId="{A6FA722F-4BC7-4929-8E5A-C70FBED78750}" dt="2021-09-15T18:04:37.220" v="1967" actId="1076"/>
          <ac:spMkLst>
            <pc:docMk/>
            <pc:sldMk cId="2100039849" sldId="262"/>
            <ac:spMk id="49" creationId="{2D6859D3-8553-4734-AC16-7A62A0A07CB4}"/>
          </ac:spMkLst>
        </pc:spChg>
        <pc:spChg chg="add mod">
          <ac:chgData name="Stout, Mark" userId="c2e39e9b-1ef2-4fca-9b87-46d9fa4a03e9" providerId="ADAL" clId="{A6FA722F-4BC7-4929-8E5A-C70FBED78750}" dt="2021-09-15T18:05:29.971" v="1983" actId="1076"/>
          <ac:spMkLst>
            <pc:docMk/>
            <pc:sldMk cId="2100039849" sldId="262"/>
            <ac:spMk id="50" creationId="{4CCB85EA-316A-49BF-AAF4-72A606BD60BF}"/>
          </ac:spMkLst>
        </pc:spChg>
        <pc:spChg chg="add mod">
          <ac:chgData name="Stout, Mark" userId="c2e39e9b-1ef2-4fca-9b87-46d9fa4a03e9" providerId="ADAL" clId="{A6FA722F-4BC7-4929-8E5A-C70FBED78750}" dt="2021-09-15T18:06:01.738" v="1990" actId="1076"/>
          <ac:spMkLst>
            <pc:docMk/>
            <pc:sldMk cId="2100039849" sldId="262"/>
            <ac:spMk id="51" creationId="{38878493-CF4E-4F35-9FB5-BA98F70BAF9A}"/>
          </ac:spMkLst>
        </pc:spChg>
        <pc:spChg chg="add mod">
          <ac:chgData name="Stout, Mark" userId="c2e39e9b-1ef2-4fca-9b87-46d9fa4a03e9" providerId="ADAL" clId="{A6FA722F-4BC7-4929-8E5A-C70FBED78750}" dt="2021-09-15T18:06:36.739" v="1997" actId="1076"/>
          <ac:spMkLst>
            <pc:docMk/>
            <pc:sldMk cId="2100039849" sldId="262"/>
            <ac:spMk id="52" creationId="{5F031F30-3950-4E0D-95A8-1D4E230ECFC1}"/>
          </ac:spMkLst>
        </pc:spChg>
        <pc:spChg chg="add mod">
          <ac:chgData name="Stout, Mark" userId="c2e39e9b-1ef2-4fca-9b87-46d9fa4a03e9" providerId="ADAL" clId="{A6FA722F-4BC7-4929-8E5A-C70FBED78750}" dt="2021-09-15T18:06:52.074" v="2006" actId="1076"/>
          <ac:spMkLst>
            <pc:docMk/>
            <pc:sldMk cId="2100039849" sldId="262"/>
            <ac:spMk id="53" creationId="{7075BF81-AB08-4E96-8B47-3CDAEEF22FAD}"/>
          </ac:spMkLst>
        </pc:spChg>
      </pc:sldChg>
      <pc:sldChg chg="modSp mod">
        <pc:chgData name="Stout, Mark" userId="c2e39e9b-1ef2-4fca-9b87-46d9fa4a03e9" providerId="ADAL" clId="{A6FA722F-4BC7-4929-8E5A-C70FBED78750}" dt="2021-09-15T18:32:23.304" v="2008" actId="207"/>
        <pc:sldMkLst>
          <pc:docMk/>
          <pc:sldMk cId="3033125857" sldId="263"/>
        </pc:sldMkLst>
        <pc:spChg chg="mod">
          <ac:chgData name="Stout, Mark" userId="c2e39e9b-1ef2-4fca-9b87-46d9fa4a03e9" providerId="ADAL" clId="{A6FA722F-4BC7-4929-8E5A-C70FBED78750}" dt="2021-09-15T18:32:23.304" v="2008" actId="207"/>
          <ac:spMkLst>
            <pc:docMk/>
            <pc:sldMk cId="3033125857" sldId="263"/>
            <ac:spMk id="43" creationId="{00000000-0000-0000-0000-000000000000}"/>
          </ac:spMkLst>
        </pc:spChg>
      </pc:sldChg>
      <pc:sldChg chg="modSp mod">
        <pc:chgData name="Stout, Mark" userId="c2e39e9b-1ef2-4fca-9b87-46d9fa4a03e9" providerId="ADAL" clId="{A6FA722F-4BC7-4929-8E5A-C70FBED78750}" dt="2021-09-15T18:32:54.967" v="2009" actId="207"/>
        <pc:sldMkLst>
          <pc:docMk/>
          <pc:sldMk cId="1233188058" sldId="265"/>
        </pc:sldMkLst>
        <pc:spChg chg="mod">
          <ac:chgData name="Stout, Mark" userId="c2e39e9b-1ef2-4fca-9b87-46d9fa4a03e9" providerId="ADAL" clId="{A6FA722F-4BC7-4929-8E5A-C70FBED78750}" dt="2021-09-15T18:32:54.967" v="2009" actId="207"/>
          <ac:spMkLst>
            <pc:docMk/>
            <pc:sldMk cId="1233188058" sldId="265"/>
            <ac:spMk id="43" creationId="{00000000-0000-0000-0000-000000000000}"/>
          </ac:spMkLst>
        </pc:spChg>
      </pc:sldChg>
      <pc:sldChg chg="modSp mod">
        <pc:chgData name="Stout, Mark" userId="c2e39e9b-1ef2-4fca-9b87-46d9fa4a03e9" providerId="ADAL" clId="{A6FA722F-4BC7-4929-8E5A-C70FBED78750}" dt="2021-09-16T15:36:42.266" v="2034"/>
        <pc:sldMkLst>
          <pc:docMk/>
          <pc:sldMk cId="1023857845" sldId="269"/>
        </pc:sldMkLst>
        <pc:spChg chg="mod">
          <ac:chgData name="Stout, Mark" userId="c2e39e9b-1ef2-4fca-9b87-46d9fa4a03e9" providerId="ADAL" clId="{A6FA722F-4BC7-4929-8E5A-C70FBED78750}" dt="2021-09-16T15:36:42.266" v="2034"/>
          <ac:spMkLst>
            <pc:docMk/>
            <pc:sldMk cId="1023857845" sldId="269"/>
            <ac:spMk id="2" creationId="{00000000-0000-0000-0000-000000000000}"/>
          </ac:spMkLst>
        </pc:spChg>
        <pc:spChg chg="mod">
          <ac:chgData name="Stout, Mark" userId="c2e39e9b-1ef2-4fca-9b87-46d9fa4a03e9" providerId="ADAL" clId="{A6FA722F-4BC7-4929-8E5A-C70FBED78750}" dt="2021-09-15T18:34:45.664" v="2010" actId="207"/>
          <ac:spMkLst>
            <pc:docMk/>
            <pc:sldMk cId="1023857845" sldId="269"/>
            <ac:spMk id="43" creationId="{00000000-0000-0000-0000-000000000000}"/>
          </ac:spMkLst>
        </pc:spChg>
      </pc:sldChg>
      <pc:sldChg chg="modSp mod">
        <pc:chgData name="Stout, Mark" userId="c2e39e9b-1ef2-4fca-9b87-46d9fa4a03e9" providerId="ADAL" clId="{A6FA722F-4BC7-4929-8E5A-C70FBED78750}" dt="2021-09-16T15:40:52.609" v="2035" actId="1076"/>
        <pc:sldMkLst>
          <pc:docMk/>
          <pc:sldMk cId="757516549" sldId="272"/>
        </pc:sldMkLst>
        <pc:spChg chg="mod">
          <ac:chgData name="Stout, Mark" userId="c2e39e9b-1ef2-4fca-9b87-46d9fa4a03e9" providerId="ADAL" clId="{A6FA722F-4BC7-4929-8E5A-C70FBED78750}" dt="2021-09-15T18:35:37.800" v="2011" actId="207"/>
          <ac:spMkLst>
            <pc:docMk/>
            <pc:sldMk cId="757516549" sldId="272"/>
            <ac:spMk id="43" creationId="{00000000-0000-0000-0000-000000000000}"/>
          </ac:spMkLst>
        </pc:spChg>
        <pc:picChg chg="mod">
          <ac:chgData name="Stout, Mark" userId="c2e39e9b-1ef2-4fca-9b87-46d9fa4a03e9" providerId="ADAL" clId="{A6FA722F-4BC7-4929-8E5A-C70FBED78750}" dt="2021-09-16T15:40:52.609" v="2035" actId="1076"/>
          <ac:picMkLst>
            <pc:docMk/>
            <pc:sldMk cId="757516549" sldId="272"/>
            <ac:picMk id="6" creationId="{00000000-0000-0000-0000-000000000000}"/>
          </ac:picMkLst>
        </pc:picChg>
      </pc:sldChg>
      <pc:sldChg chg="modSp mod">
        <pc:chgData name="Stout, Mark" userId="c2e39e9b-1ef2-4fca-9b87-46d9fa4a03e9" providerId="ADAL" clId="{A6FA722F-4BC7-4929-8E5A-C70FBED78750}" dt="2021-09-16T16:55:23.479" v="2042" actId="207"/>
        <pc:sldMkLst>
          <pc:docMk/>
          <pc:sldMk cId="10548193" sldId="273"/>
        </pc:sldMkLst>
        <pc:spChg chg="mod">
          <ac:chgData name="Stout, Mark" userId="c2e39e9b-1ef2-4fca-9b87-46d9fa4a03e9" providerId="ADAL" clId="{A6FA722F-4BC7-4929-8E5A-C70FBED78750}" dt="2021-09-16T16:55:23.479" v="2042" actId="207"/>
          <ac:spMkLst>
            <pc:docMk/>
            <pc:sldMk cId="10548193" sldId="273"/>
            <ac:spMk id="2" creationId="{00000000-0000-0000-0000-000000000000}"/>
          </ac:spMkLst>
        </pc:spChg>
      </pc:sldChg>
      <pc:sldChg chg="modSp mod">
        <pc:chgData name="Stout, Mark" userId="c2e39e9b-1ef2-4fca-9b87-46d9fa4a03e9" providerId="ADAL" clId="{A6FA722F-4BC7-4929-8E5A-C70FBED78750}" dt="2021-09-16T16:55:27.827" v="2043" actId="207"/>
        <pc:sldMkLst>
          <pc:docMk/>
          <pc:sldMk cId="1946090462" sldId="274"/>
        </pc:sldMkLst>
        <pc:spChg chg="mod">
          <ac:chgData name="Stout, Mark" userId="c2e39e9b-1ef2-4fca-9b87-46d9fa4a03e9" providerId="ADAL" clId="{A6FA722F-4BC7-4929-8E5A-C70FBED78750}" dt="2021-09-16T16:55:27.827" v="2043" actId="207"/>
          <ac:spMkLst>
            <pc:docMk/>
            <pc:sldMk cId="1946090462" sldId="274"/>
            <ac:spMk id="2" creationId="{00000000-0000-0000-0000-000000000000}"/>
          </ac:spMkLst>
        </pc:spChg>
      </pc:sldChg>
      <pc:sldChg chg="modSp mod">
        <pc:chgData name="Stout, Mark" userId="c2e39e9b-1ef2-4fca-9b87-46d9fa4a03e9" providerId="ADAL" clId="{A6FA722F-4BC7-4929-8E5A-C70FBED78750}" dt="2021-09-16T16:55:02.417" v="2039" actId="207"/>
        <pc:sldMkLst>
          <pc:docMk/>
          <pc:sldMk cId="1393491484" sldId="275"/>
        </pc:sldMkLst>
        <pc:spChg chg="mod">
          <ac:chgData name="Stout, Mark" userId="c2e39e9b-1ef2-4fca-9b87-46d9fa4a03e9" providerId="ADAL" clId="{A6FA722F-4BC7-4929-8E5A-C70FBED78750}" dt="2021-09-16T16:55:02.417" v="2039" actId="207"/>
          <ac:spMkLst>
            <pc:docMk/>
            <pc:sldMk cId="1393491484" sldId="275"/>
            <ac:spMk id="2" creationId="{00000000-0000-0000-0000-000000000000}"/>
          </ac:spMkLst>
        </pc:spChg>
      </pc:sldChg>
      <pc:sldChg chg="modSp mod">
        <pc:chgData name="Stout, Mark" userId="c2e39e9b-1ef2-4fca-9b87-46d9fa4a03e9" providerId="ADAL" clId="{A6FA722F-4BC7-4929-8E5A-C70FBED78750}" dt="2021-09-16T16:54:58.752" v="2038" actId="207"/>
        <pc:sldMkLst>
          <pc:docMk/>
          <pc:sldMk cId="4181240951" sldId="276"/>
        </pc:sldMkLst>
        <pc:spChg chg="mod">
          <ac:chgData name="Stout, Mark" userId="c2e39e9b-1ef2-4fca-9b87-46d9fa4a03e9" providerId="ADAL" clId="{A6FA722F-4BC7-4929-8E5A-C70FBED78750}" dt="2021-09-16T16:54:58.752" v="2038" actId="207"/>
          <ac:spMkLst>
            <pc:docMk/>
            <pc:sldMk cId="4181240951" sldId="276"/>
            <ac:spMk id="2" creationId="{00000000-0000-0000-0000-000000000000}"/>
          </ac:spMkLst>
        </pc:spChg>
      </pc:sldChg>
      <pc:sldChg chg="modSp mod">
        <pc:chgData name="Stout, Mark" userId="c2e39e9b-1ef2-4fca-9b87-46d9fa4a03e9" providerId="ADAL" clId="{A6FA722F-4BC7-4929-8E5A-C70FBED78750}" dt="2021-09-16T16:54:54.849" v="2037" actId="207"/>
        <pc:sldMkLst>
          <pc:docMk/>
          <pc:sldMk cId="2828057033" sldId="277"/>
        </pc:sldMkLst>
        <pc:spChg chg="mod">
          <ac:chgData name="Stout, Mark" userId="c2e39e9b-1ef2-4fca-9b87-46d9fa4a03e9" providerId="ADAL" clId="{A6FA722F-4BC7-4929-8E5A-C70FBED78750}" dt="2021-09-16T16:54:54.849" v="2037" actId="207"/>
          <ac:spMkLst>
            <pc:docMk/>
            <pc:sldMk cId="2828057033" sldId="277"/>
            <ac:spMk id="43" creationId="{00000000-0000-0000-0000-000000000000}"/>
          </ac:spMkLst>
        </pc:spChg>
        <pc:spChg chg="mod">
          <ac:chgData name="Stout, Mark" userId="c2e39e9b-1ef2-4fca-9b87-46d9fa4a03e9" providerId="ADAL" clId="{A6FA722F-4BC7-4929-8E5A-C70FBED78750}" dt="2021-09-16T16:54:52.431" v="2036" actId="1076"/>
          <ac:spMkLst>
            <pc:docMk/>
            <pc:sldMk cId="2828057033" sldId="277"/>
            <ac:spMk id="44" creationId="{00000000-0000-0000-0000-000000000000}"/>
          </ac:spMkLst>
        </pc:spChg>
      </pc:sldChg>
      <pc:sldChg chg="modSp mod">
        <pc:chgData name="Stout, Mark" userId="c2e39e9b-1ef2-4fca-9b87-46d9fa4a03e9" providerId="ADAL" clId="{A6FA722F-4BC7-4929-8E5A-C70FBED78750}" dt="2021-09-16T16:55:06.369" v="2040" actId="207"/>
        <pc:sldMkLst>
          <pc:docMk/>
          <pc:sldMk cId="939785838" sldId="278"/>
        </pc:sldMkLst>
        <pc:spChg chg="mod">
          <ac:chgData name="Stout, Mark" userId="c2e39e9b-1ef2-4fca-9b87-46d9fa4a03e9" providerId="ADAL" clId="{A6FA722F-4BC7-4929-8E5A-C70FBED78750}" dt="2021-09-16T16:55:06.369" v="2040" actId="207"/>
          <ac:spMkLst>
            <pc:docMk/>
            <pc:sldMk cId="939785838" sldId="278"/>
            <ac:spMk id="2" creationId="{00000000-0000-0000-0000-000000000000}"/>
          </ac:spMkLst>
        </pc:spChg>
      </pc:sldChg>
      <pc:sldChg chg="modSp mod">
        <pc:chgData name="Stout, Mark" userId="c2e39e9b-1ef2-4fca-9b87-46d9fa4a03e9" providerId="ADAL" clId="{A6FA722F-4BC7-4929-8E5A-C70FBED78750}" dt="2021-09-16T16:55:10.440" v="2041" actId="207"/>
        <pc:sldMkLst>
          <pc:docMk/>
          <pc:sldMk cId="3123220643" sldId="279"/>
        </pc:sldMkLst>
        <pc:spChg chg="mod">
          <ac:chgData name="Stout, Mark" userId="c2e39e9b-1ef2-4fca-9b87-46d9fa4a03e9" providerId="ADAL" clId="{A6FA722F-4BC7-4929-8E5A-C70FBED78750}" dt="2021-09-16T16:55:10.440" v="2041" actId="207"/>
          <ac:spMkLst>
            <pc:docMk/>
            <pc:sldMk cId="3123220643" sldId="279"/>
            <ac:spMk id="2" creationId="{00000000-0000-0000-0000-000000000000}"/>
          </ac:spMkLst>
        </pc:spChg>
      </pc:sldChg>
      <pc:sldChg chg="modSp mod">
        <pc:chgData name="Stout, Mark" userId="c2e39e9b-1ef2-4fca-9b87-46d9fa4a03e9" providerId="ADAL" clId="{A6FA722F-4BC7-4929-8E5A-C70FBED78750}" dt="2021-09-16T16:55:35.712" v="2044" actId="207"/>
        <pc:sldMkLst>
          <pc:docMk/>
          <pc:sldMk cId="2126439266" sldId="280"/>
        </pc:sldMkLst>
        <pc:spChg chg="mod">
          <ac:chgData name="Stout, Mark" userId="c2e39e9b-1ef2-4fca-9b87-46d9fa4a03e9" providerId="ADAL" clId="{A6FA722F-4BC7-4929-8E5A-C70FBED78750}" dt="2021-09-16T16:55:35.712" v="2044" actId="207"/>
          <ac:spMkLst>
            <pc:docMk/>
            <pc:sldMk cId="2126439266" sldId="280"/>
            <ac:spMk id="2" creationId="{00000000-0000-0000-0000-000000000000}"/>
          </ac:spMkLst>
        </pc:spChg>
      </pc:sldChg>
      <pc:sldChg chg="modSp mod">
        <pc:chgData name="Stout, Mark" userId="c2e39e9b-1ef2-4fca-9b87-46d9fa4a03e9" providerId="ADAL" clId="{A6FA722F-4BC7-4929-8E5A-C70FBED78750}" dt="2021-09-16T16:55:40.929" v="2045" actId="207"/>
        <pc:sldMkLst>
          <pc:docMk/>
          <pc:sldMk cId="546242808" sldId="281"/>
        </pc:sldMkLst>
        <pc:spChg chg="mod">
          <ac:chgData name="Stout, Mark" userId="c2e39e9b-1ef2-4fca-9b87-46d9fa4a03e9" providerId="ADAL" clId="{A6FA722F-4BC7-4929-8E5A-C70FBED78750}" dt="2021-09-16T16:55:40.929" v="2045" actId="207"/>
          <ac:spMkLst>
            <pc:docMk/>
            <pc:sldMk cId="546242808" sldId="281"/>
            <ac:spMk id="2" creationId="{00000000-0000-0000-0000-000000000000}"/>
          </ac:spMkLst>
        </pc:spChg>
      </pc:sldChg>
      <pc:sldChg chg="modSp mod">
        <pc:chgData name="Stout, Mark" userId="c2e39e9b-1ef2-4fca-9b87-46d9fa4a03e9" providerId="ADAL" clId="{A6FA722F-4BC7-4929-8E5A-C70FBED78750}" dt="2021-09-16T16:55:44.727" v="2046" actId="207"/>
        <pc:sldMkLst>
          <pc:docMk/>
          <pc:sldMk cId="4160654299" sldId="282"/>
        </pc:sldMkLst>
        <pc:spChg chg="mod">
          <ac:chgData name="Stout, Mark" userId="c2e39e9b-1ef2-4fca-9b87-46d9fa4a03e9" providerId="ADAL" clId="{A6FA722F-4BC7-4929-8E5A-C70FBED78750}" dt="2021-09-16T16:55:44.727" v="2046" actId="207"/>
          <ac:spMkLst>
            <pc:docMk/>
            <pc:sldMk cId="4160654299" sldId="282"/>
            <ac:spMk id="2" creationId="{00000000-0000-0000-0000-000000000000}"/>
          </ac:spMkLst>
        </pc:spChg>
      </pc:sldChg>
      <pc:sldChg chg="modSp mod">
        <pc:chgData name="Stout, Mark" userId="c2e39e9b-1ef2-4fca-9b87-46d9fa4a03e9" providerId="ADAL" clId="{A6FA722F-4BC7-4929-8E5A-C70FBED78750}" dt="2021-09-16T16:55:50.073" v="2047" actId="207"/>
        <pc:sldMkLst>
          <pc:docMk/>
          <pc:sldMk cId="1338557652" sldId="283"/>
        </pc:sldMkLst>
        <pc:spChg chg="mod">
          <ac:chgData name="Stout, Mark" userId="c2e39e9b-1ef2-4fca-9b87-46d9fa4a03e9" providerId="ADAL" clId="{A6FA722F-4BC7-4929-8E5A-C70FBED78750}" dt="2021-09-16T16:55:50.073" v="2047" actId="207"/>
          <ac:spMkLst>
            <pc:docMk/>
            <pc:sldMk cId="1338557652" sldId="283"/>
            <ac:spMk id="2" creationId="{00000000-0000-0000-0000-000000000000}"/>
          </ac:spMkLst>
        </pc:spChg>
      </pc:sldChg>
      <pc:sldChg chg="modSp mod">
        <pc:chgData name="Stout, Mark" userId="c2e39e9b-1ef2-4fca-9b87-46d9fa4a03e9" providerId="ADAL" clId="{A6FA722F-4BC7-4929-8E5A-C70FBED78750}" dt="2021-09-16T16:55:58.737" v="2048" actId="207"/>
        <pc:sldMkLst>
          <pc:docMk/>
          <pc:sldMk cId="787640158" sldId="284"/>
        </pc:sldMkLst>
        <pc:spChg chg="mod">
          <ac:chgData name="Stout, Mark" userId="c2e39e9b-1ef2-4fca-9b87-46d9fa4a03e9" providerId="ADAL" clId="{A6FA722F-4BC7-4929-8E5A-C70FBED78750}" dt="2021-09-16T16:55:58.737" v="2048" actId="207"/>
          <ac:spMkLst>
            <pc:docMk/>
            <pc:sldMk cId="787640158" sldId="284"/>
            <ac:spMk id="2" creationId="{00000000-0000-0000-0000-000000000000}"/>
          </ac:spMkLst>
        </pc:spChg>
      </pc:sldChg>
      <pc:sldChg chg="modSp mod">
        <pc:chgData name="Stout, Mark" userId="c2e39e9b-1ef2-4fca-9b87-46d9fa4a03e9" providerId="ADAL" clId="{A6FA722F-4BC7-4929-8E5A-C70FBED78750}" dt="2021-09-16T16:56:04.186" v="2049" actId="207"/>
        <pc:sldMkLst>
          <pc:docMk/>
          <pc:sldMk cId="3577392194" sldId="285"/>
        </pc:sldMkLst>
        <pc:spChg chg="mod">
          <ac:chgData name="Stout, Mark" userId="c2e39e9b-1ef2-4fca-9b87-46d9fa4a03e9" providerId="ADAL" clId="{A6FA722F-4BC7-4929-8E5A-C70FBED78750}" dt="2021-09-16T16:56:04.186" v="2049" actId="207"/>
          <ac:spMkLst>
            <pc:docMk/>
            <pc:sldMk cId="3577392194" sldId="285"/>
            <ac:spMk id="2" creationId="{00000000-0000-0000-0000-000000000000}"/>
          </ac:spMkLst>
        </pc:spChg>
      </pc:sldChg>
      <pc:sldChg chg="modSp mod">
        <pc:chgData name="Stout, Mark" userId="c2e39e9b-1ef2-4fca-9b87-46d9fa4a03e9" providerId="ADAL" clId="{A6FA722F-4BC7-4929-8E5A-C70FBED78750}" dt="2021-09-16T16:56:08.291" v="2050" actId="207"/>
        <pc:sldMkLst>
          <pc:docMk/>
          <pc:sldMk cId="855810670" sldId="286"/>
        </pc:sldMkLst>
        <pc:spChg chg="mod">
          <ac:chgData name="Stout, Mark" userId="c2e39e9b-1ef2-4fca-9b87-46d9fa4a03e9" providerId="ADAL" clId="{A6FA722F-4BC7-4929-8E5A-C70FBED78750}" dt="2021-09-16T16:56:08.291" v="2050" actId="207"/>
          <ac:spMkLst>
            <pc:docMk/>
            <pc:sldMk cId="855810670" sldId="286"/>
            <ac:spMk id="2" creationId="{00000000-0000-0000-0000-000000000000}"/>
          </ac:spMkLst>
        </pc:spChg>
      </pc:sldChg>
      <pc:sldChg chg="modSp mod">
        <pc:chgData name="Stout, Mark" userId="c2e39e9b-1ef2-4fca-9b87-46d9fa4a03e9" providerId="ADAL" clId="{A6FA722F-4BC7-4929-8E5A-C70FBED78750}" dt="2021-09-16T16:56:11.832" v="2051" actId="207"/>
        <pc:sldMkLst>
          <pc:docMk/>
          <pc:sldMk cId="2031109291" sldId="287"/>
        </pc:sldMkLst>
        <pc:spChg chg="mod">
          <ac:chgData name="Stout, Mark" userId="c2e39e9b-1ef2-4fca-9b87-46d9fa4a03e9" providerId="ADAL" clId="{A6FA722F-4BC7-4929-8E5A-C70FBED78750}" dt="2021-09-16T16:56:11.832" v="2051" actId="207"/>
          <ac:spMkLst>
            <pc:docMk/>
            <pc:sldMk cId="2031109291" sldId="287"/>
            <ac:spMk id="2" creationId="{00000000-0000-0000-0000-000000000000}"/>
          </ac:spMkLst>
        </pc:spChg>
      </pc:sldChg>
      <pc:sldChg chg="modSp mod">
        <pc:chgData name="Stout, Mark" userId="c2e39e9b-1ef2-4fca-9b87-46d9fa4a03e9" providerId="ADAL" clId="{A6FA722F-4BC7-4929-8E5A-C70FBED78750}" dt="2021-09-16T16:56:16.264" v="2052" actId="207"/>
        <pc:sldMkLst>
          <pc:docMk/>
          <pc:sldMk cId="1788116369" sldId="288"/>
        </pc:sldMkLst>
        <pc:spChg chg="mod">
          <ac:chgData name="Stout, Mark" userId="c2e39e9b-1ef2-4fca-9b87-46d9fa4a03e9" providerId="ADAL" clId="{A6FA722F-4BC7-4929-8E5A-C70FBED78750}" dt="2021-09-16T16:56:16.264" v="2052" actId="207"/>
          <ac:spMkLst>
            <pc:docMk/>
            <pc:sldMk cId="1788116369" sldId="288"/>
            <ac:spMk id="2" creationId="{00000000-0000-0000-0000-000000000000}"/>
          </ac:spMkLst>
        </pc:spChg>
      </pc:sldChg>
      <pc:sldChg chg="modSp mod">
        <pc:chgData name="Stout, Mark" userId="c2e39e9b-1ef2-4fca-9b87-46d9fa4a03e9" providerId="ADAL" clId="{A6FA722F-4BC7-4929-8E5A-C70FBED78750}" dt="2021-09-16T16:56:25.049" v="2053" actId="207"/>
        <pc:sldMkLst>
          <pc:docMk/>
          <pc:sldMk cId="379384954" sldId="289"/>
        </pc:sldMkLst>
        <pc:spChg chg="mod">
          <ac:chgData name="Stout, Mark" userId="c2e39e9b-1ef2-4fca-9b87-46d9fa4a03e9" providerId="ADAL" clId="{A6FA722F-4BC7-4929-8E5A-C70FBED78750}" dt="2021-09-16T16:56:25.049" v="2053" actId="207"/>
          <ac:spMkLst>
            <pc:docMk/>
            <pc:sldMk cId="379384954" sldId="289"/>
            <ac:spMk id="2" creationId="{00000000-0000-0000-0000-000000000000}"/>
          </ac:spMkLst>
        </pc:spChg>
      </pc:sldChg>
      <pc:sldChg chg="addSp delSp modSp mod">
        <pc:chgData name="Stout, Mark" userId="c2e39e9b-1ef2-4fca-9b87-46d9fa4a03e9" providerId="ADAL" clId="{A6FA722F-4BC7-4929-8E5A-C70FBED78750}" dt="2021-09-16T16:56:34.881" v="2054" actId="207"/>
        <pc:sldMkLst>
          <pc:docMk/>
          <pc:sldMk cId="948147255" sldId="290"/>
        </pc:sldMkLst>
        <pc:spChg chg="mod">
          <ac:chgData name="Stout, Mark" userId="c2e39e9b-1ef2-4fca-9b87-46d9fa4a03e9" providerId="ADAL" clId="{A6FA722F-4BC7-4929-8E5A-C70FBED78750}" dt="2021-09-16T16:56:34.881" v="2054" actId="207"/>
          <ac:spMkLst>
            <pc:docMk/>
            <pc:sldMk cId="948147255" sldId="290"/>
            <ac:spMk id="2" creationId="{00000000-0000-0000-0000-000000000000}"/>
          </ac:spMkLst>
        </pc:spChg>
        <pc:spChg chg="add del mod">
          <ac:chgData name="Stout, Mark" userId="c2e39e9b-1ef2-4fca-9b87-46d9fa4a03e9" providerId="ADAL" clId="{A6FA722F-4BC7-4929-8E5A-C70FBED78750}" dt="2021-09-13T15:43:00.556" v="188"/>
          <ac:spMkLst>
            <pc:docMk/>
            <pc:sldMk cId="948147255" sldId="290"/>
            <ac:spMk id="6" creationId="{90D792D7-B16E-4E96-89BF-5FE70EB0D1C3}"/>
          </ac:spMkLst>
        </pc:spChg>
        <pc:spChg chg="add del mod">
          <ac:chgData name="Stout, Mark" userId="c2e39e9b-1ef2-4fca-9b87-46d9fa4a03e9" providerId="ADAL" clId="{A6FA722F-4BC7-4929-8E5A-C70FBED78750}" dt="2021-09-13T15:43:05.011" v="190"/>
          <ac:spMkLst>
            <pc:docMk/>
            <pc:sldMk cId="948147255" sldId="290"/>
            <ac:spMk id="7" creationId="{D633F7EA-1EB6-4FBE-B822-E7288E59227F}"/>
          </ac:spMkLst>
        </pc:spChg>
      </pc:sldChg>
      <pc:sldChg chg="modSp mod">
        <pc:chgData name="Stout, Mark" userId="c2e39e9b-1ef2-4fca-9b87-46d9fa4a03e9" providerId="ADAL" clId="{A6FA722F-4BC7-4929-8E5A-C70FBED78750}" dt="2021-09-13T15:12:30.079" v="116" actId="207"/>
        <pc:sldMkLst>
          <pc:docMk/>
          <pc:sldMk cId="1536760054" sldId="293"/>
        </pc:sldMkLst>
        <pc:spChg chg="mod">
          <ac:chgData name="Stout, Mark" userId="c2e39e9b-1ef2-4fca-9b87-46d9fa4a03e9" providerId="ADAL" clId="{A6FA722F-4BC7-4929-8E5A-C70FBED78750}" dt="2021-09-13T15:12:30.079" v="116" actId="207"/>
          <ac:spMkLst>
            <pc:docMk/>
            <pc:sldMk cId="1536760054" sldId="293"/>
            <ac:spMk id="5" creationId="{FA1DA788-1668-410C-B71A-64848EAE83F0}"/>
          </ac:spMkLst>
        </pc:spChg>
      </pc:sldChg>
      <pc:sldChg chg="addSp delSp modSp mod">
        <pc:chgData name="Stout, Mark" userId="c2e39e9b-1ef2-4fca-9b87-46d9fa4a03e9" providerId="ADAL" clId="{A6FA722F-4BC7-4929-8E5A-C70FBED78750}" dt="2021-09-16T16:57:09.902" v="2057" actId="1076"/>
        <pc:sldMkLst>
          <pc:docMk/>
          <pc:sldMk cId="1276043859" sldId="1135"/>
        </pc:sldMkLst>
        <pc:spChg chg="ord">
          <ac:chgData name="Stout, Mark" userId="c2e39e9b-1ef2-4fca-9b87-46d9fa4a03e9" providerId="ADAL" clId="{A6FA722F-4BC7-4929-8E5A-C70FBED78750}" dt="2021-09-13T16:55:56.779" v="276" actId="166"/>
          <ac:spMkLst>
            <pc:docMk/>
            <pc:sldMk cId="1276043859" sldId="1135"/>
            <ac:spMk id="2" creationId="{DE4538C5-72FC-4C17-8C0F-E45F5EDC81C7}"/>
          </ac:spMkLst>
        </pc:spChg>
        <pc:spChg chg="mod">
          <ac:chgData name="Stout, Mark" userId="c2e39e9b-1ef2-4fca-9b87-46d9fa4a03e9" providerId="ADAL" clId="{A6FA722F-4BC7-4929-8E5A-C70FBED78750}" dt="2021-09-16T16:57:09.902" v="2057" actId="1076"/>
          <ac:spMkLst>
            <pc:docMk/>
            <pc:sldMk cId="1276043859" sldId="1135"/>
            <ac:spMk id="3" creationId="{3FCF00DD-44BA-4217-90D0-78A2645FE64C}"/>
          </ac:spMkLst>
        </pc:spChg>
        <pc:spChg chg="ord">
          <ac:chgData name="Stout, Mark" userId="c2e39e9b-1ef2-4fca-9b87-46d9fa4a03e9" providerId="ADAL" clId="{A6FA722F-4BC7-4929-8E5A-C70FBED78750}" dt="2021-09-13T16:55:45.076" v="274" actId="166"/>
          <ac:spMkLst>
            <pc:docMk/>
            <pc:sldMk cId="1276043859" sldId="1135"/>
            <ac:spMk id="11" creationId="{20C6FFD9-67FD-47B4-A370-DD3FDDF085C9}"/>
          </ac:spMkLst>
        </pc:spChg>
        <pc:spChg chg="ord">
          <ac:chgData name="Stout, Mark" userId="c2e39e9b-1ef2-4fca-9b87-46d9fa4a03e9" providerId="ADAL" clId="{A6FA722F-4BC7-4929-8E5A-C70FBED78750}" dt="2021-09-13T16:55:50.283" v="275" actId="166"/>
          <ac:spMkLst>
            <pc:docMk/>
            <pc:sldMk cId="1276043859" sldId="1135"/>
            <ac:spMk id="12" creationId="{0ED524E0-98E6-4CD5-B394-E139988E4DEE}"/>
          </ac:spMkLst>
        </pc:spChg>
        <pc:picChg chg="ord">
          <ac:chgData name="Stout, Mark" userId="c2e39e9b-1ef2-4fca-9b87-46d9fa4a03e9" providerId="ADAL" clId="{A6FA722F-4BC7-4929-8E5A-C70FBED78750}" dt="2021-09-13T16:55:12.337" v="270" actId="167"/>
          <ac:picMkLst>
            <pc:docMk/>
            <pc:sldMk cId="1276043859" sldId="1135"/>
            <ac:picMk id="5" creationId="{BFD5C7B8-9185-47FF-A79B-8DE948F4A915}"/>
          </ac:picMkLst>
        </pc:picChg>
        <pc:picChg chg="add mod ord">
          <ac:chgData name="Stout, Mark" userId="c2e39e9b-1ef2-4fca-9b87-46d9fa4a03e9" providerId="ADAL" clId="{A6FA722F-4BC7-4929-8E5A-C70FBED78750}" dt="2021-09-13T16:55:37.252" v="273" actId="166"/>
          <ac:picMkLst>
            <pc:docMk/>
            <pc:sldMk cId="1276043859" sldId="1135"/>
            <ac:picMk id="6" creationId="{9D966340-B21B-4453-BB5C-C4693337D5EE}"/>
          </ac:picMkLst>
        </pc:picChg>
        <pc:picChg chg="del mod">
          <ac:chgData name="Stout, Mark" userId="c2e39e9b-1ef2-4fca-9b87-46d9fa4a03e9" providerId="ADAL" clId="{A6FA722F-4BC7-4929-8E5A-C70FBED78750}" dt="2021-09-13T16:55:16.015" v="271" actId="478"/>
          <ac:picMkLst>
            <pc:docMk/>
            <pc:sldMk cId="1276043859" sldId="1135"/>
            <ac:picMk id="7" creationId="{4D1F68B1-8A4E-41C3-97CB-71D65A253B43}"/>
          </ac:picMkLst>
        </pc:picChg>
      </pc:sldChg>
      <pc:sldChg chg="modSp mod">
        <pc:chgData name="Stout, Mark" userId="c2e39e9b-1ef2-4fca-9b87-46d9fa4a03e9" providerId="ADAL" clId="{A6FA722F-4BC7-4929-8E5A-C70FBED78750}" dt="2021-09-16T16:56:59.338" v="2055" actId="207"/>
        <pc:sldMkLst>
          <pc:docMk/>
          <pc:sldMk cId="513536707" sldId="1141"/>
        </pc:sldMkLst>
        <pc:spChg chg="mod">
          <ac:chgData name="Stout, Mark" userId="c2e39e9b-1ef2-4fca-9b87-46d9fa4a03e9" providerId="ADAL" clId="{A6FA722F-4BC7-4929-8E5A-C70FBED78750}" dt="2021-09-16T16:56:59.338" v="2055" actId="207"/>
          <ac:spMkLst>
            <pc:docMk/>
            <pc:sldMk cId="513536707" sldId="1141"/>
            <ac:spMk id="9" creationId="{BEFA216D-3BC9-4C90-A5E3-D7FF50782E71}"/>
          </ac:spMkLst>
        </pc:spChg>
      </pc:sldChg>
      <pc:sldChg chg="mod modShow">
        <pc:chgData name="Stout, Mark" userId="c2e39e9b-1ef2-4fca-9b87-46d9fa4a03e9" providerId="ADAL" clId="{A6FA722F-4BC7-4929-8E5A-C70FBED78750}" dt="2021-09-13T16:57:23.380" v="297" actId="729"/>
        <pc:sldMkLst>
          <pc:docMk/>
          <pc:sldMk cId="3531657105" sldId="1142"/>
        </pc:sldMkLst>
      </pc:sldChg>
      <pc:sldChg chg="delSp modSp mod">
        <pc:chgData name="Stout, Mark" userId="c2e39e9b-1ef2-4fca-9b87-46d9fa4a03e9" providerId="ADAL" clId="{A6FA722F-4BC7-4929-8E5A-C70FBED78750}" dt="2021-09-13T16:57:16.254" v="296" actId="1076"/>
        <pc:sldMkLst>
          <pc:docMk/>
          <pc:sldMk cId="3556909027" sldId="1143"/>
        </pc:sldMkLst>
        <pc:spChg chg="mod">
          <ac:chgData name="Stout, Mark" userId="c2e39e9b-1ef2-4fca-9b87-46d9fa4a03e9" providerId="ADAL" clId="{A6FA722F-4BC7-4929-8E5A-C70FBED78750}" dt="2021-09-13T16:57:16.254" v="296" actId="1076"/>
          <ac:spMkLst>
            <pc:docMk/>
            <pc:sldMk cId="3556909027" sldId="1143"/>
            <ac:spMk id="6" creationId="{07E39997-F095-487D-A04E-DDAAE3F5774B}"/>
          </ac:spMkLst>
        </pc:spChg>
        <pc:spChg chg="mod">
          <ac:chgData name="Stout, Mark" userId="c2e39e9b-1ef2-4fca-9b87-46d9fa4a03e9" providerId="ADAL" clId="{A6FA722F-4BC7-4929-8E5A-C70FBED78750}" dt="2021-09-13T16:57:11.845" v="295" actId="14100"/>
          <ac:spMkLst>
            <pc:docMk/>
            <pc:sldMk cId="3556909027" sldId="1143"/>
            <ac:spMk id="9" creationId="{8325FA82-FBA9-43D7-BDB1-DD85DEBBB6F9}"/>
          </ac:spMkLst>
        </pc:spChg>
        <pc:picChg chg="del">
          <ac:chgData name="Stout, Mark" userId="c2e39e9b-1ef2-4fca-9b87-46d9fa4a03e9" providerId="ADAL" clId="{A6FA722F-4BC7-4929-8E5A-C70FBED78750}" dt="2021-09-13T16:35:35.236" v="263" actId="478"/>
          <ac:picMkLst>
            <pc:docMk/>
            <pc:sldMk cId="3556909027" sldId="1143"/>
            <ac:picMk id="7" creationId="{8C2C5675-6CD9-4840-BE94-8133CFB13BCB}"/>
          </ac:picMkLst>
        </pc:picChg>
      </pc:sldChg>
      <pc:sldChg chg="addSp delSp modSp mod">
        <pc:chgData name="Stout, Mark" userId="c2e39e9b-1ef2-4fca-9b87-46d9fa4a03e9" providerId="ADAL" clId="{A6FA722F-4BC7-4929-8E5A-C70FBED78750}" dt="2021-09-13T17:02:43.103" v="306" actId="478"/>
        <pc:sldMkLst>
          <pc:docMk/>
          <pc:sldMk cId="2306922093" sldId="1145"/>
        </pc:sldMkLst>
        <pc:picChg chg="del mod">
          <ac:chgData name="Stout, Mark" userId="c2e39e9b-1ef2-4fca-9b87-46d9fa4a03e9" providerId="ADAL" clId="{A6FA722F-4BC7-4929-8E5A-C70FBED78750}" dt="2021-09-13T17:02:43.103" v="306" actId="478"/>
          <ac:picMkLst>
            <pc:docMk/>
            <pc:sldMk cId="2306922093" sldId="1145"/>
            <ac:picMk id="3" creationId="{A2944439-1633-4CC4-BFFE-60B5A60981F0}"/>
          </ac:picMkLst>
        </pc:picChg>
        <pc:picChg chg="del mod">
          <ac:chgData name="Stout, Mark" userId="c2e39e9b-1ef2-4fca-9b87-46d9fa4a03e9" providerId="ADAL" clId="{A6FA722F-4BC7-4929-8E5A-C70FBED78750}" dt="2021-09-13T17:01:04.567" v="301" actId="478"/>
          <ac:picMkLst>
            <pc:docMk/>
            <pc:sldMk cId="2306922093" sldId="1145"/>
            <ac:picMk id="4" creationId="{73D5D5DF-CF94-4B6F-9319-C834993DD1E4}"/>
          </ac:picMkLst>
        </pc:picChg>
        <pc:picChg chg="add mod ord">
          <ac:chgData name="Stout, Mark" userId="c2e39e9b-1ef2-4fca-9b87-46d9fa4a03e9" providerId="ADAL" clId="{A6FA722F-4BC7-4929-8E5A-C70FBED78750}" dt="2021-09-13T17:02:37.091" v="305" actId="166"/>
          <ac:picMkLst>
            <pc:docMk/>
            <pc:sldMk cId="2306922093" sldId="1145"/>
            <ac:picMk id="7" creationId="{CC2E365A-BE26-4293-AC34-F13EC3A93EF0}"/>
          </ac:picMkLst>
        </pc:picChg>
        <pc:picChg chg="add mod">
          <ac:chgData name="Stout, Mark" userId="c2e39e9b-1ef2-4fca-9b87-46d9fa4a03e9" providerId="ADAL" clId="{A6FA722F-4BC7-4929-8E5A-C70FBED78750}" dt="2021-09-13T17:02:31.735" v="304" actId="1076"/>
          <ac:picMkLst>
            <pc:docMk/>
            <pc:sldMk cId="2306922093" sldId="1145"/>
            <ac:picMk id="9" creationId="{B0B71445-2F1D-4DC4-B536-9F613C026B56}"/>
          </ac:picMkLst>
        </pc:picChg>
      </pc:sldChg>
      <pc:sldChg chg="addSp delSp modSp add mod">
        <pc:chgData name="Stout, Mark" userId="c2e39e9b-1ef2-4fca-9b87-46d9fa4a03e9" providerId="ADAL" clId="{A6FA722F-4BC7-4929-8E5A-C70FBED78750}" dt="2021-09-10T17:57:09.258" v="113" actId="20577"/>
        <pc:sldMkLst>
          <pc:docMk/>
          <pc:sldMk cId="0" sldId="1146"/>
        </pc:sldMkLst>
        <pc:spChg chg="add del mod">
          <ac:chgData name="Stout, Mark" userId="c2e39e9b-1ef2-4fca-9b87-46d9fa4a03e9" providerId="ADAL" clId="{A6FA722F-4BC7-4929-8E5A-C70FBED78750}" dt="2021-09-10T17:56:46.970" v="70" actId="478"/>
          <ac:spMkLst>
            <pc:docMk/>
            <pc:sldMk cId="0" sldId="1146"/>
            <ac:spMk id="3" creationId="{88E7C324-12C1-4A4F-80F4-24B84AA1ED58}"/>
          </ac:spMkLst>
        </pc:spChg>
        <pc:spChg chg="add mod">
          <ac:chgData name="Stout, Mark" userId="c2e39e9b-1ef2-4fca-9b87-46d9fa4a03e9" providerId="ADAL" clId="{A6FA722F-4BC7-4929-8E5A-C70FBED78750}" dt="2021-09-10T17:56:47.704" v="71"/>
          <ac:spMkLst>
            <pc:docMk/>
            <pc:sldMk cId="0" sldId="1146"/>
            <ac:spMk id="8" creationId="{77F292A6-B1CA-4999-94F9-51475C5EC474}"/>
          </ac:spMkLst>
        </pc:spChg>
        <pc:spChg chg="del">
          <ac:chgData name="Stout, Mark" userId="c2e39e9b-1ef2-4fca-9b87-46d9fa4a03e9" providerId="ADAL" clId="{A6FA722F-4BC7-4929-8E5A-C70FBED78750}" dt="2021-09-10T17:56:43.877" v="69" actId="478"/>
          <ac:spMkLst>
            <pc:docMk/>
            <pc:sldMk cId="0" sldId="1146"/>
            <ac:spMk id="36" creationId="{00000000-0000-0000-0000-000000000000}"/>
          </ac:spMkLst>
        </pc:spChg>
        <pc:spChg chg="mod">
          <ac:chgData name="Stout, Mark" userId="c2e39e9b-1ef2-4fca-9b87-46d9fa4a03e9" providerId="ADAL" clId="{A6FA722F-4BC7-4929-8E5A-C70FBED78750}" dt="2021-09-10T17:56:55.772" v="83" actId="20577"/>
          <ac:spMkLst>
            <pc:docMk/>
            <pc:sldMk cId="0" sldId="1146"/>
            <ac:spMk id="38" creationId="{00000000-0000-0000-0000-000000000000}"/>
          </ac:spMkLst>
        </pc:spChg>
        <pc:spChg chg="mod">
          <ac:chgData name="Stout, Mark" userId="c2e39e9b-1ef2-4fca-9b87-46d9fa4a03e9" providerId="ADAL" clId="{A6FA722F-4BC7-4929-8E5A-C70FBED78750}" dt="2021-09-10T17:57:09.258" v="113" actId="20577"/>
          <ac:spMkLst>
            <pc:docMk/>
            <pc:sldMk cId="0" sldId="1146"/>
            <ac:spMk id="39" creationId="{00000000-0000-0000-0000-000000000000}"/>
          </ac:spMkLst>
        </pc:spChg>
      </pc:sldChg>
      <pc:sldChg chg="addSp delSp modSp new mod">
        <pc:chgData name="Stout, Mark" userId="c2e39e9b-1ef2-4fca-9b87-46d9fa4a03e9" providerId="ADAL" clId="{A6FA722F-4BC7-4929-8E5A-C70FBED78750}" dt="2021-09-13T15:45:32.675" v="262" actId="20577"/>
        <pc:sldMkLst>
          <pc:docMk/>
          <pc:sldMk cId="3743739468" sldId="1147"/>
        </pc:sldMkLst>
        <pc:spChg chg="del">
          <ac:chgData name="Stout, Mark" userId="c2e39e9b-1ef2-4fca-9b87-46d9fa4a03e9" providerId="ADAL" clId="{A6FA722F-4BC7-4929-8E5A-C70FBED78750}" dt="2021-09-13T15:40:26.793" v="131" actId="478"/>
          <ac:spMkLst>
            <pc:docMk/>
            <pc:sldMk cId="3743739468" sldId="1147"/>
            <ac:spMk id="2" creationId="{A192F476-32F7-4B5A-8BA2-68D0EF5E829D}"/>
          </ac:spMkLst>
        </pc:spChg>
        <pc:spChg chg="del">
          <ac:chgData name="Stout, Mark" userId="c2e39e9b-1ef2-4fca-9b87-46d9fa4a03e9" providerId="ADAL" clId="{A6FA722F-4BC7-4929-8E5A-C70FBED78750}" dt="2021-09-13T15:40:24.695" v="130" actId="478"/>
          <ac:spMkLst>
            <pc:docMk/>
            <pc:sldMk cId="3743739468" sldId="1147"/>
            <ac:spMk id="3" creationId="{0E46A6B7-E050-4D29-8236-9CA529F81B2E}"/>
          </ac:spMkLst>
        </pc:spChg>
        <pc:spChg chg="add mod">
          <ac:chgData name="Stout, Mark" userId="c2e39e9b-1ef2-4fca-9b87-46d9fa4a03e9" providerId="ADAL" clId="{A6FA722F-4BC7-4929-8E5A-C70FBED78750}" dt="2021-09-13T15:45:32.675" v="262" actId="20577"/>
          <ac:spMkLst>
            <pc:docMk/>
            <pc:sldMk cId="3743739468" sldId="1147"/>
            <ac:spMk id="5" creationId="{01EE40EF-8D5D-4136-8320-C8A00B0CC6A7}"/>
          </ac:spMkLst>
        </pc:spChg>
        <pc:spChg chg="add mod">
          <ac:chgData name="Stout, Mark" userId="c2e39e9b-1ef2-4fca-9b87-46d9fa4a03e9" providerId="ADAL" clId="{A6FA722F-4BC7-4929-8E5A-C70FBED78750}" dt="2021-09-13T15:41:50.762" v="186" actId="20577"/>
          <ac:spMkLst>
            <pc:docMk/>
            <pc:sldMk cId="3743739468" sldId="1147"/>
            <ac:spMk id="6" creationId="{89644731-9555-4094-B087-8591F89C024C}"/>
          </ac:spMkLst>
        </pc:spChg>
      </pc:sldChg>
      <pc:sldChg chg="addSp delSp modSp new mod">
        <pc:chgData name="Stout, Mark" userId="c2e39e9b-1ef2-4fca-9b87-46d9fa4a03e9" providerId="ADAL" clId="{A6FA722F-4BC7-4929-8E5A-C70FBED78750}" dt="2021-09-13T15:44:53.298" v="215" actId="20577"/>
        <pc:sldMkLst>
          <pc:docMk/>
          <pc:sldMk cId="3377782414" sldId="1148"/>
        </pc:sldMkLst>
        <pc:spChg chg="del">
          <ac:chgData name="Stout, Mark" userId="c2e39e9b-1ef2-4fca-9b87-46d9fa4a03e9" providerId="ADAL" clId="{A6FA722F-4BC7-4929-8E5A-C70FBED78750}" dt="2021-09-13T15:44:16.178" v="206" actId="478"/>
          <ac:spMkLst>
            <pc:docMk/>
            <pc:sldMk cId="3377782414" sldId="1148"/>
            <ac:spMk id="2" creationId="{1A1B1903-AD98-4D41-B4DF-10192E48574D}"/>
          </ac:spMkLst>
        </pc:spChg>
        <pc:spChg chg="del">
          <ac:chgData name="Stout, Mark" userId="c2e39e9b-1ef2-4fca-9b87-46d9fa4a03e9" providerId="ADAL" clId="{A6FA722F-4BC7-4929-8E5A-C70FBED78750}" dt="2021-09-13T15:43:13.170" v="192" actId="478"/>
          <ac:spMkLst>
            <pc:docMk/>
            <pc:sldMk cId="3377782414" sldId="1148"/>
            <ac:spMk id="3" creationId="{8A5A4711-06E8-4567-8364-1802B55E6672}"/>
          </ac:spMkLst>
        </pc:spChg>
        <pc:spChg chg="add mod">
          <ac:chgData name="Stout, Mark" userId="c2e39e9b-1ef2-4fca-9b87-46d9fa4a03e9" providerId="ADAL" clId="{A6FA722F-4BC7-4929-8E5A-C70FBED78750}" dt="2021-09-13T15:44:03.554" v="205" actId="20577"/>
          <ac:spMkLst>
            <pc:docMk/>
            <pc:sldMk cId="3377782414" sldId="1148"/>
            <ac:spMk id="4" creationId="{88B27D23-531A-4AF0-B18C-1ABF752B497C}"/>
          </ac:spMkLst>
        </pc:spChg>
        <pc:spChg chg="add mod">
          <ac:chgData name="Stout, Mark" userId="c2e39e9b-1ef2-4fca-9b87-46d9fa4a03e9" providerId="ADAL" clId="{A6FA722F-4BC7-4929-8E5A-C70FBED78750}" dt="2021-09-13T15:44:53.298" v="215" actId="20577"/>
          <ac:spMkLst>
            <pc:docMk/>
            <pc:sldMk cId="3377782414" sldId="1148"/>
            <ac:spMk id="5" creationId="{3E159DD4-E310-45F4-8EA0-D349CF4986A9}"/>
          </ac:spMkLst>
        </pc:spChg>
      </pc:sldChg>
      <pc:sldChg chg="addSp delSp modSp new mod modAnim">
        <pc:chgData name="Stout, Mark" userId="c2e39e9b-1ef2-4fca-9b87-46d9fa4a03e9" providerId="ADAL" clId="{A6FA722F-4BC7-4929-8E5A-C70FBED78750}" dt="2021-09-13T21:27:05.200" v="917" actId="1076"/>
        <pc:sldMkLst>
          <pc:docMk/>
          <pc:sldMk cId="1842987795" sldId="1149"/>
        </pc:sldMkLst>
        <pc:spChg chg="del">
          <ac:chgData name="Stout, Mark" userId="c2e39e9b-1ef2-4fca-9b87-46d9fa4a03e9" providerId="ADAL" clId="{A6FA722F-4BC7-4929-8E5A-C70FBED78750}" dt="2021-09-13T19:09:03.345" v="309" actId="478"/>
          <ac:spMkLst>
            <pc:docMk/>
            <pc:sldMk cId="1842987795" sldId="1149"/>
            <ac:spMk id="2" creationId="{B0C53DBF-D6CE-4FAF-B181-CAF8B6CCEA20}"/>
          </ac:spMkLst>
        </pc:spChg>
        <pc:spChg chg="del">
          <ac:chgData name="Stout, Mark" userId="c2e39e9b-1ef2-4fca-9b87-46d9fa4a03e9" providerId="ADAL" clId="{A6FA722F-4BC7-4929-8E5A-C70FBED78750}" dt="2021-09-13T19:09:00.938" v="308" actId="478"/>
          <ac:spMkLst>
            <pc:docMk/>
            <pc:sldMk cId="1842987795" sldId="1149"/>
            <ac:spMk id="3" creationId="{1657195E-2E34-46B0-8DB2-AA63BDEB818D}"/>
          </ac:spMkLst>
        </pc:spChg>
        <pc:spChg chg="add mod">
          <ac:chgData name="Stout, Mark" userId="c2e39e9b-1ef2-4fca-9b87-46d9fa4a03e9" providerId="ADAL" clId="{A6FA722F-4BC7-4929-8E5A-C70FBED78750}" dt="2021-09-13T21:01:56.966" v="629" actId="1076"/>
          <ac:spMkLst>
            <pc:docMk/>
            <pc:sldMk cId="1842987795" sldId="1149"/>
            <ac:spMk id="4" creationId="{7EC26AE1-FE4D-461B-B5A9-45C203932466}"/>
          </ac:spMkLst>
        </pc:spChg>
        <pc:spChg chg="add del mod">
          <ac:chgData name="Stout, Mark" userId="c2e39e9b-1ef2-4fca-9b87-46d9fa4a03e9" providerId="ADAL" clId="{A6FA722F-4BC7-4929-8E5A-C70FBED78750}" dt="2021-09-13T19:41:12.538" v="314"/>
          <ac:spMkLst>
            <pc:docMk/>
            <pc:sldMk cId="1842987795" sldId="1149"/>
            <ac:spMk id="5" creationId="{0D6BB751-63A3-423F-A458-48193F962E6D}"/>
          </ac:spMkLst>
        </pc:spChg>
        <pc:spChg chg="add del mod">
          <ac:chgData name="Stout, Mark" userId="c2e39e9b-1ef2-4fca-9b87-46d9fa4a03e9" providerId="ADAL" clId="{A6FA722F-4BC7-4929-8E5A-C70FBED78750}" dt="2021-09-13T19:41:59.375" v="318"/>
          <ac:spMkLst>
            <pc:docMk/>
            <pc:sldMk cId="1842987795" sldId="1149"/>
            <ac:spMk id="6" creationId="{F471B2FE-F0A6-4C73-9DBA-72018BEBAD45}"/>
          </ac:spMkLst>
        </pc:spChg>
        <pc:spChg chg="add del mod">
          <ac:chgData name="Stout, Mark" userId="c2e39e9b-1ef2-4fca-9b87-46d9fa4a03e9" providerId="ADAL" clId="{A6FA722F-4BC7-4929-8E5A-C70FBED78750}" dt="2021-09-13T19:41:59.375" v="318"/>
          <ac:spMkLst>
            <pc:docMk/>
            <pc:sldMk cId="1842987795" sldId="1149"/>
            <ac:spMk id="7" creationId="{9CD4ABD7-4CB1-4115-A3D9-EE9A120CFC56}"/>
          </ac:spMkLst>
        </pc:spChg>
        <pc:spChg chg="add del mod">
          <ac:chgData name="Stout, Mark" userId="c2e39e9b-1ef2-4fca-9b87-46d9fa4a03e9" providerId="ADAL" clId="{A6FA722F-4BC7-4929-8E5A-C70FBED78750}" dt="2021-09-13T19:41:59.375" v="318"/>
          <ac:spMkLst>
            <pc:docMk/>
            <pc:sldMk cId="1842987795" sldId="1149"/>
            <ac:spMk id="8" creationId="{D8C526EE-04B4-4C66-BD4C-CB2B5A1D3405}"/>
          </ac:spMkLst>
        </pc:spChg>
        <pc:spChg chg="add del mod">
          <ac:chgData name="Stout, Mark" userId="c2e39e9b-1ef2-4fca-9b87-46d9fa4a03e9" providerId="ADAL" clId="{A6FA722F-4BC7-4929-8E5A-C70FBED78750}" dt="2021-09-13T19:41:59.375" v="318"/>
          <ac:spMkLst>
            <pc:docMk/>
            <pc:sldMk cId="1842987795" sldId="1149"/>
            <ac:spMk id="9" creationId="{BDFE7F32-1BE6-4E5D-8A3C-87C7AEFA0B5F}"/>
          </ac:spMkLst>
        </pc:spChg>
        <pc:spChg chg="add del mod">
          <ac:chgData name="Stout, Mark" userId="c2e39e9b-1ef2-4fca-9b87-46d9fa4a03e9" providerId="ADAL" clId="{A6FA722F-4BC7-4929-8E5A-C70FBED78750}" dt="2021-09-13T19:41:59.375" v="318"/>
          <ac:spMkLst>
            <pc:docMk/>
            <pc:sldMk cId="1842987795" sldId="1149"/>
            <ac:spMk id="10" creationId="{206719EC-8E9E-409B-9244-83066AECCC87}"/>
          </ac:spMkLst>
        </pc:spChg>
        <pc:spChg chg="add del mod">
          <ac:chgData name="Stout, Mark" userId="c2e39e9b-1ef2-4fca-9b87-46d9fa4a03e9" providerId="ADAL" clId="{A6FA722F-4BC7-4929-8E5A-C70FBED78750}" dt="2021-09-13T19:41:59.375" v="318"/>
          <ac:spMkLst>
            <pc:docMk/>
            <pc:sldMk cId="1842987795" sldId="1149"/>
            <ac:spMk id="11" creationId="{1FE7A63E-E7F8-464C-BDC8-E25326E7DEC9}"/>
          </ac:spMkLst>
        </pc:spChg>
        <pc:spChg chg="add del mod">
          <ac:chgData name="Stout, Mark" userId="c2e39e9b-1ef2-4fca-9b87-46d9fa4a03e9" providerId="ADAL" clId="{A6FA722F-4BC7-4929-8E5A-C70FBED78750}" dt="2021-09-13T19:41:59.375" v="318"/>
          <ac:spMkLst>
            <pc:docMk/>
            <pc:sldMk cId="1842987795" sldId="1149"/>
            <ac:spMk id="12" creationId="{15E2AF4F-31BC-41BE-B4A8-C0EB34977C64}"/>
          </ac:spMkLst>
        </pc:spChg>
        <pc:spChg chg="add del mod">
          <ac:chgData name="Stout, Mark" userId="c2e39e9b-1ef2-4fca-9b87-46d9fa4a03e9" providerId="ADAL" clId="{A6FA722F-4BC7-4929-8E5A-C70FBED78750}" dt="2021-09-13T19:41:59.375" v="318"/>
          <ac:spMkLst>
            <pc:docMk/>
            <pc:sldMk cId="1842987795" sldId="1149"/>
            <ac:spMk id="13" creationId="{8BF2C2B8-0307-4051-A8D1-5FC1B5C39336}"/>
          </ac:spMkLst>
        </pc:spChg>
        <pc:spChg chg="add del mod">
          <ac:chgData name="Stout, Mark" userId="c2e39e9b-1ef2-4fca-9b87-46d9fa4a03e9" providerId="ADAL" clId="{A6FA722F-4BC7-4929-8E5A-C70FBED78750}" dt="2021-09-13T19:41:59.375" v="318"/>
          <ac:spMkLst>
            <pc:docMk/>
            <pc:sldMk cId="1842987795" sldId="1149"/>
            <ac:spMk id="14" creationId="{F088357C-3665-4BEA-914D-B16DB63F101D}"/>
          </ac:spMkLst>
        </pc:spChg>
        <pc:spChg chg="add del mod">
          <ac:chgData name="Stout, Mark" userId="c2e39e9b-1ef2-4fca-9b87-46d9fa4a03e9" providerId="ADAL" clId="{A6FA722F-4BC7-4929-8E5A-C70FBED78750}" dt="2021-09-13T19:41:59.375" v="318"/>
          <ac:spMkLst>
            <pc:docMk/>
            <pc:sldMk cId="1842987795" sldId="1149"/>
            <ac:spMk id="15" creationId="{18EE3A11-04BA-4841-8F0E-B74A956CB498}"/>
          </ac:spMkLst>
        </pc:spChg>
        <pc:spChg chg="add del mod">
          <ac:chgData name="Stout, Mark" userId="c2e39e9b-1ef2-4fca-9b87-46d9fa4a03e9" providerId="ADAL" clId="{A6FA722F-4BC7-4929-8E5A-C70FBED78750}" dt="2021-09-13T19:41:59.375" v="318"/>
          <ac:spMkLst>
            <pc:docMk/>
            <pc:sldMk cId="1842987795" sldId="1149"/>
            <ac:spMk id="16" creationId="{8F1A6BE6-C3C7-46FD-9220-E5A5FB10DEF9}"/>
          </ac:spMkLst>
        </pc:spChg>
        <pc:spChg chg="add del mod">
          <ac:chgData name="Stout, Mark" userId="c2e39e9b-1ef2-4fca-9b87-46d9fa4a03e9" providerId="ADAL" clId="{A6FA722F-4BC7-4929-8E5A-C70FBED78750}" dt="2021-09-13T19:41:59.375" v="318"/>
          <ac:spMkLst>
            <pc:docMk/>
            <pc:sldMk cId="1842987795" sldId="1149"/>
            <ac:spMk id="17" creationId="{38AB17C9-C923-4E1C-9F68-DFB3C5C58F0E}"/>
          </ac:spMkLst>
        </pc:spChg>
        <pc:spChg chg="add del mod">
          <ac:chgData name="Stout, Mark" userId="c2e39e9b-1ef2-4fca-9b87-46d9fa4a03e9" providerId="ADAL" clId="{A6FA722F-4BC7-4929-8E5A-C70FBED78750}" dt="2021-09-13T19:41:59.375" v="318"/>
          <ac:spMkLst>
            <pc:docMk/>
            <pc:sldMk cId="1842987795" sldId="1149"/>
            <ac:spMk id="18" creationId="{4B4E99EC-18E4-4891-97C8-E804D4A050BB}"/>
          </ac:spMkLst>
        </pc:spChg>
        <pc:spChg chg="add del mod">
          <ac:chgData name="Stout, Mark" userId="c2e39e9b-1ef2-4fca-9b87-46d9fa4a03e9" providerId="ADAL" clId="{A6FA722F-4BC7-4929-8E5A-C70FBED78750}" dt="2021-09-13T19:41:59.375" v="318"/>
          <ac:spMkLst>
            <pc:docMk/>
            <pc:sldMk cId="1842987795" sldId="1149"/>
            <ac:spMk id="19" creationId="{EE9D21CA-993C-4732-BCB9-8B722F1E5C43}"/>
          </ac:spMkLst>
        </pc:spChg>
        <pc:spChg chg="add del mod">
          <ac:chgData name="Stout, Mark" userId="c2e39e9b-1ef2-4fca-9b87-46d9fa4a03e9" providerId="ADAL" clId="{A6FA722F-4BC7-4929-8E5A-C70FBED78750}" dt="2021-09-13T19:41:59.375" v="318"/>
          <ac:spMkLst>
            <pc:docMk/>
            <pc:sldMk cId="1842987795" sldId="1149"/>
            <ac:spMk id="20" creationId="{FB3F3A12-FF59-4D8D-B352-D7DCB56AC8B3}"/>
          </ac:spMkLst>
        </pc:spChg>
        <pc:spChg chg="add del mod">
          <ac:chgData name="Stout, Mark" userId="c2e39e9b-1ef2-4fca-9b87-46d9fa4a03e9" providerId="ADAL" clId="{A6FA722F-4BC7-4929-8E5A-C70FBED78750}" dt="2021-09-13T19:41:59.375" v="318"/>
          <ac:spMkLst>
            <pc:docMk/>
            <pc:sldMk cId="1842987795" sldId="1149"/>
            <ac:spMk id="21" creationId="{C8554849-8D25-4FF5-90F1-9ED098BE75BF}"/>
          </ac:spMkLst>
        </pc:spChg>
        <pc:spChg chg="add del mod">
          <ac:chgData name="Stout, Mark" userId="c2e39e9b-1ef2-4fca-9b87-46d9fa4a03e9" providerId="ADAL" clId="{A6FA722F-4BC7-4929-8E5A-C70FBED78750}" dt="2021-09-13T19:41:59.375" v="318"/>
          <ac:spMkLst>
            <pc:docMk/>
            <pc:sldMk cId="1842987795" sldId="1149"/>
            <ac:spMk id="22" creationId="{D2523653-A57A-425A-A561-1A9A49A43CAE}"/>
          </ac:spMkLst>
        </pc:spChg>
        <pc:spChg chg="add del mod">
          <ac:chgData name="Stout, Mark" userId="c2e39e9b-1ef2-4fca-9b87-46d9fa4a03e9" providerId="ADAL" clId="{A6FA722F-4BC7-4929-8E5A-C70FBED78750}" dt="2021-09-13T19:41:59.375" v="318"/>
          <ac:spMkLst>
            <pc:docMk/>
            <pc:sldMk cId="1842987795" sldId="1149"/>
            <ac:spMk id="23" creationId="{EBBE65A2-7C6E-474B-BA07-60A319280FCE}"/>
          </ac:spMkLst>
        </pc:spChg>
        <pc:spChg chg="add del mod">
          <ac:chgData name="Stout, Mark" userId="c2e39e9b-1ef2-4fca-9b87-46d9fa4a03e9" providerId="ADAL" clId="{A6FA722F-4BC7-4929-8E5A-C70FBED78750}" dt="2021-09-13T19:41:59.375" v="318"/>
          <ac:spMkLst>
            <pc:docMk/>
            <pc:sldMk cId="1842987795" sldId="1149"/>
            <ac:spMk id="24" creationId="{200E927E-6ED3-4F7C-B401-F54733994E75}"/>
          </ac:spMkLst>
        </pc:spChg>
        <pc:spChg chg="add del mod">
          <ac:chgData name="Stout, Mark" userId="c2e39e9b-1ef2-4fca-9b87-46d9fa4a03e9" providerId="ADAL" clId="{A6FA722F-4BC7-4929-8E5A-C70FBED78750}" dt="2021-09-13T19:41:59.375" v="318"/>
          <ac:spMkLst>
            <pc:docMk/>
            <pc:sldMk cId="1842987795" sldId="1149"/>
            <ac:spMk id="41" creationId="{050EBD92-2016-443C-B68D-BEBFBC71E5F6}"/>
          </ac:spMkLst>
        </pc:spChg>
        <pc:spChg chg="add del mod">
          <ac:chgData name="Stout, Mark" userId="c2e39e9b-1ef2-4fca-9b87-46d9fa4a03e9" providerId="ADAL" clId="{A6FA722F-4BC7-4929-8E5A-C70FBED78750}" dt="2021-09-13T19:41:59.375" v="318"/>
          <ac:spMkLst>
            <pc:docMk/>
            <pc:sldMk cId="1842987795" sldId="1149"/>
            <ac:spMk id="42" creationId="{AF7D04F8-F6F7-492C-840B-BF96DC9A7DD7}"/>
          </ac:spMkLst>
        </pc:spChg>
        <pc:spChg chg="add del mod">
          <ac:chgData name="Stout, Mark" userId="c2e39e9b-1ef2-4fca-9b87-46d9fa4a03e9" providerId="ADAL" clId="{A6FA722F-4BC7-4929-8E5A-C70FBED78750}" dt="2021-09-13T19:41:59.375" v="318"/>
          <ac:spMkLst>
            <pc:docMk/>
            <pc:sldMk cId="1842987795" sldId="1149"/>
            <ac:spMk id="43" creationId="{9FD2839E-9A91-4048-A669-244141672BA7}"/>
          </ac:spMkLst>
        </pc:spChg>
        <pc:spChg chg="add del mod">
          <ac:chgData name="Stout, Mark" userId="c2e39e9b-1ef2-4fca-9b87-46d9fa4a03e9" providerId="ADAL" clId="{A6FA722F-4BC7-4929-8E5A-C70FBED78750}" dt="2021-09-13T19:41:59.375" v="318"/>
          <ac:spMkLst>
            <pc:docMk/>
            <pc:sldMk cId="1842987795" sldId="1149"/>
            <ac:spMk id="44" creationId="{769F7D45-1B9A-4CCE-8496-00AEED919C25}"/>
          </ac:spMkLst>
        </pc:spChg>
        <pc:spChg chg="add del mod">
          <ac:chgData name="Stout, Mark" userId="c2e39e9b-1ef2-4fca-9b87-46d9fa4a03e9" providerId="ADAL" clId="{A6FA722F-4BC7-4929-8E5A-C70FBED78750}" dt="2021-09-13T19:41:59.375" v="318"/>
          <ac:spMkLst>
            <pc:docMk/>
            <pc:sldMk cId="1842987795" sldId="1149"/>
            <ac:spMk id="45" creationId="{D7D187EB-C41A-4802-98ED-7A57276959D0}"/>
          </ac:spMkLst>
        </pc:spChg>
        <pc:spChg chg="add del mod">
          <ac:chgData name="Stout, Mark" userId="c2e39e9b-1ef2-4fca-9b87-46d9fa4a03e9" providerId="ADAL" clId="{A6FA722F-4BC7-4929-8E5A-C70FBED78750}" dt="2021-09-13T19:41:59.375" v="318"/>
          <ac:spMkLst>
            <pc:docMk/>
            <pc:sldMk cId="1842987795" sldId="1149"/>
            <ac:spMk id="46" creationId="{B0B99C7E-0351-4BE2-BBCA-5A95D288429E}"/>
          </ac:spMkLst>
        </pc:spChg>
        <pc:spChg chg="add del mod">
          <ac:chgData name="Stout, Mark" userId="c2e39e9b-1ef2-4fca-9b87-46d9fa4a03e9" providerId="ADAL" clId="{A6FA722F-4BC7-4929-8E5A-C70FBED78750}" dt="2021-09-13T19:41:59.375" v="318"/>
          <ac:spMkLst>
            <pc:docMk/>
            <pc:sldMk cId="1842987795" sldId="1149"/>
            <ac:spMk id="47" creationId="{FBF7C40D-10EB-4DA8-8873-4F817EF8CD67}"/>
          </ac:spMkLst>
        </pc:spChg>
        <pc:spChg chg="add del mod">
          <ac:chgData name="Stout, Mark" userId="c2e39e9b-1ef2-4fca-9b87-46d9fa4a03e9" providerId="ADAL" clId="{A6FA722F-4BC7-4929-8E5A-C70FBED78750}" dt="2021-09-13T19:41:59.375" v="318"/>
          <ac:spMkLst>
            <pc:docMk/>
            <pc:sldMk cId="1842987795" sldId="1149"/>
            <ac:spMk id="48" creationId="{9447C936-9D57-4BCB-A478-73A81028A67A}"/>
          </ac:spMkLst>
        </pc:spChg>
        <pc:spChg chg="add del mod">
          <ac:chgData name="Stout, Mark" userId="c2e39e9b-1ef2-4fca-9b87-46d9fa4a03e9" providerId="ADAL" clId="{A6FA722F-4BC7-4929-8E5A-C70FBED78750}" dt="2021-09-13T19:41:59.375" v="318"/>
          <ac:spMkLst>
            <pc:docMk/>
            <pc:sldMk cId="1842987795" sldId="1149"/>
            <ac:spMk id="49" creationId="{6428CF70-B977-4FF6-87BE-75B3595CDCC3}"/>
          </ac:spMkLst>
        </pc:spChg>
        <pc:spChg chg="add del mod">
          <ac:chgData name="Stout, Mark" userId="c2e39e9b-1ef2-4fca-9b87-46d9fa4a03e9" providerId="ADAL" clId="{A6FA722F-4BC7-4929-8E5A-C70FBED78750}" dt="2021-09-13T19:41:59.375" v="318"/>
          <ac:spMkLst>
            <pc:docMk/>
            <pc:sldMk cId="1842987795" sldId="1149"/>
            <ac:spMk id="50" creationId="{123BF6A8-22CE-4EAD-98F0-C6E334F8EC2A}"/>
          </ac:spMkLst>
        </pc:spChg>
        <pc:spChg chg="add del mod">
          <ac:chgData name="Stout, Mark" userId="c2e39e9b-1ef2-4fca-9b87-46d9fa4a03e9" providerId="ADAL" clId="{A6FA722F-4BC7-4929-8E5A-C70FBED78750}" dt="2021-09-13T19:41:59.375" v="318"/>
          <ac:spMkLst>
            <pc:docMk/>
            <pc:sldMk cId="1842987795" sldId="1149"/>
            <ac:spMk id="51" creationId="{B6691087-85D1-4DFA-84AC-90E8FC84D9AF}"/>
          </ac:spMkLst>
        </pc:spChg>
        <pc:spChg chg="add del mod">
          <ac:chgData name="Stout, Mark" userId="c2e39e9b-1ef2-4fca-9b87-46d9fa4a03e9" providerId="ADAL" clId="{A6FA722F-4BC7-4929-8E5A-C70FBED78750}" dt="2021-09-13T19:41:59.375" v="318"/>
          <ac:spMkLst>
            <pc:docMk/>
            <pc:sldMk cId="1842987795" sldId="1149"/>
            <ac:spMk id="52" creationId="{9168D597-E212-47E5-AC13-485FBED3A34F}"/>
          </ac:spMkLst>
        </pc:spChg>
        <pc:spChg chg="add del mod">
          <ac:chgData name="Stout, Mark" userId="c2e39e9b-1ef2-4fca-9b87-46d9fa4a03e9" providerId="ADAL" clId="{A6FA722F-4BC7-4929-8E5A-C70FBED78750}" dt="2021-09-13T19:46:51.358" v="385" actId="478"/>
          <ac:spMkLst>
            <pc:docMk/>
            <pc:sldMk cId="1842987795" sldId="1149"/>
            <ac:spMk id="65" creationId="{9D2DCB70-48C5-4FF4-AD2D-4D2A24877EA6}"/>
          </ac:spMkLst>
        </pc:spChg>
        <pc:spChg chg="add mod">
          <ac:chgData name="Stout, Mark" userId="c2e39e9b-1ef2-4fca-9b87-46d9fa4a03e9" providerId="ADAL" clId="{A6FA722F-4BC7-4929-8E5A-C70FBED78750}" dt="2021-09-13T20:47:11.470" v="607" actId="692"/>
          <ac:spMkLst>
            <pc:docMk/>
            <pc:sldMk cId="1842987795" sldId="1149"/>
            <ac:spMk id="66" creationId="{186A2BD9-EA2E-468A-B76A-6338E0F8439A}"/>
          </ac:spMkLst>
        </pc:spChg>
        <pc:spChg chg="add mod">
          <ac:chgData name="Stout, Mark" userId="c2e39e9b-1ef2-4fca-9b87-46d9fa4a03e9" providerId="ADAL" clId="{A6FA722F-4BC7-4929-8E5A-C70FBED78750}" dt="2021-09-13T20:47:42.670" v="627" actId="207"/>
          <ac:spMkLst>
            <pc:docMk/>
            <pc:sldMk cId="1842987795" sldId="1149"/>
            <ac:spMk id="67" creationId="{5CA375D4-CC86-498B-9DCC-DAF6F2FD5C4A}"/>
          </ac:spMkLst>
        </pc:spChg>
        <pc:spChg chg="add del mod">
          <ac:chgData name="Stout, Mark" userId="c2e39e9b-1ef2-4fca-9b87-46d9fa4a03e9" providerId="ADAL" clId="{A6FA722F-4BC7-4929-8E5A-C70FBED78750}" dt="2021-09-13T21:09:34.065" v="767"/>
          <ac:spMkLst>
            <pc:docMk/>
            <pc:sldMk cId="1842987795" sldId="1149"/>
            <ac:spMk id="68" creationId="{B4253C05-C169-4EFE-B840-BBEFC84EB111}"/>
          </ac:spMkLst>
        </pc:spChg>
        <pc:spChg chg="add mod">
          <ac:chgData name="Stout, Mark" userId="c2e39e9b-1ef2-4fca-9b87-46d9fa4a03e9" providerId="ADAL" clId="{A6FA722F-4BC7-4929-8E5A-C70FBED78750}" dt="2021-09-13T21:27:05.200" v="917" actId="1076"/>
          <ac:spMkLst>
            <pc:docMk/>
            <pc:sldMk cId="1842987795" sldId="1149"/>
            <ac:spMk id="69" creationId="{0A302656-F8C8-40F2-BF2A-C7966EFF47AC}"/>
          </ac:spMkLst>
        </pc:spChg>
        <pc:picChg chg="add mod">
          <ac:chgData name="Stout, Mark" userId="c2e39e9b-1ef2-4fca-9b87-46d9fa4a03e9" providerId="ADAL" clId="{A6FA722F-4BC7-4929-8E5A-C70FBED78750}" dt="2021-09-13T19:45:53.582" v="325" actId="1076"/>
          <ac:picMkLst>
            <pc:docMk/>
            <pc:sldMk cId="1842987795" sldId="1149"/>
            <ac:picMk id="62" creationId="{5F4C2060-614A-44CA-979E-4F65B91B11AE}"/>
          </ac:picMkLst>
        </pc:picChg>
        <pc:picChg chg="add mod">
          <ac:chgData name="Stout, Mark" userId="c2e39e9b-1ef2-4fca-9b87-46d9fa4a03e9" providerId="ADAL" clId="{A6FA722F-4BC7-4929-8E5A-C70FBED78750}" dt="2021-09-13T19:45:48.182" v="324" actId="1076"/>
          <ac:picMkLst>
            <pc:docMk/>
            <pc:sldMk cId="1842987795" sldId="1149"/>
            <ac:picMk id="64" creationId="{0F96065E-B09A-403D-9D7A-1057D04FAAB5}"/>
          </ac:picMkLst>
        </pc:picChg>
        <pc:cxnChg chg="add del mod">
          <ac:chgData name="Stout, Mark" userId="c2e39e9b-1ef2-4fca-9b87-46d9fa4a03e9" providerId="ADAL" clId="{A6FA722F-4BC7-4929-8E5A-C70FBED78750}" dt="2021-09-13T19:41:59.375" v="318"/>
          <ac:cxnSpMkLst>
            <pc:docMk/>
            <pc:sldMk cId="1842987795" sldId="1149"/>
            <ac:cxnSpMk id="25" creationId="{51E7C263-EB5D-4B2F-87BD-C1FA87403615}"/>
          </ac:cxnSpMkLst>
        </pc:cxnChg>
        <pc:cxnChg chg="add del mod">
          <ac:chgData name="Stout, Mark" userId="c2e39e9b-1ef2-4fca-9b87-46d9fa4a03e9" providerId="ADAL" clId="{A6FA722F-4BC7-4929-8E5A-C70FBED78750}" dt="2021-09-13T19:41:59.375" v="318"/>
          <ac:cxnSpMkLst>
            <pc:docMk/>
            <pc:sldMk cId="1842987795" sldId="1149"/>
            <ac:cxnSpMk id="26" creationId="{341821A6-A26E-4813-84A1-2E8717DD8BA3}"/>
          </ac:cxnSpMkLst>
        </pc:cxnChg>
        <pc:cxnChg chg="add del mod">
          <ac:chgData name="Stout, Mark" userId="c2e39e9b-1ef2-4fca-9b87-46d9fa4a03e9" providerId="ADAL" clId="{A6FA722F-4BC7-4929-8E5A-C70FBED78750}" dt="2021-09-13T19:41:59.375" v="318"/>
          <ac:cxnSpMkLst>
            <pc:docMk/>
            <pc:sldMk cId="1842987795" sldId="1149"/>
            <ac:cxnSpMk id="27" creationId="{EDFF53D0-8CD8-4DD9-9944-BC6F34137169}"/>
          </ac:cxnSpMkLst>
        </pc:cxnChg>
        <pc:cxnChg chg="add del mod">
          <ac:chgData name="Stout, Mark" userId="c2e39e9b-1ef2-4fca-9b87-46d9fa4a03e9" providerId="ADAL" clId="{A6FA722F-4BC7-4929-8E5A-C70FBED78750}" dt="2021-09-13T19:41:59.375" v="318"/>
          <ac:cxnSpMkLst>
            <pc:docMk/>
            <pc:sldMk cId="1842987795" sldId="1149"/>
            <ac:cxnSpMk id="28" creationId="{4BDC245D-FA65-45CA-8E10-A7B842253EE1}"/>
          </ac:cxnSpMkLst>
        </pc:cxnChg>
        <pc:cxnChg chg="add del mod">
          <ac:chgData name="Stout, Mark" userId="c2e39e9b-1ef2-4fca-9b87-46d9fa4a03e9" providerId="ADAL" clId="{A6FA722F-4BC7-4929-8E5A-C70FBED78750}" dt="2021-09-13T19:41:59.375" v="318"/>
          <ac:cxnSpMkLst>
            <pc:docMk/>
            <pc:sldMk cId="1842987795" sldId="1149"/>
            <ac:cxnSpMk id="29" creationId="{E5E68CBD-DAB0-4D40-B603-07236ABCE817}"/>
          </ac:cxnSpMkLst>
        </pc:cxnChg>
        <pc:cxnChg chg="add del mod">
          <ac:chgData name="Stout, Mark" userId="c2e39e9b-1ef2-4fca-9b87-46d9fa4a03e9" providerId="ADAL" clId="{A6FA722F-4BC7-4929-8E5A-C70FBED78750}" dt="2021-09-13T19:41:59.375" v="318"/>
          <ac:cxnSpMkLst>
            <pc:docMk/>
            <pc:sldMk cId="1842987795" sldId="1149"/>
            <ac:cxnSpMk id="30" creationId="{5D33A060-FD94-4126-81B0-D7367D36D9C4}"/>
          </ac:cxnSpMkLst>
        </pc:cxnChg>
        <pc:cxnChg chg="add del mod">
          <ac:chgData name="Stout, Mark" userId="c2e39e9b-1ef2-4fca-9b87-46d9fa4a03e9" providerId="ADAL" clId="{A6FA722F-4BC7-4929-8E5A-C70FBED78750}" dt="2021-09-13T19:41:59.375" v="318"/>
          <ac:cxnSpMkLst>
            <pc:docMk/>
            <pc:sldMk cId="1842987795" sldId="1149"/>
            <ac:cxnSpMk id="31" creationId="{9A2AE1F1-9B56-450D-A795-4882D6D416C0}"/>
          </ac:cxnSpMkLst>
        </pc:cxnChg>
        <pc:cxnChg chg="add del mod">
          <ac:chgData name="Stout, Mark" userId="c2e39e9b-1ef2-4fca-9b87-46d9fa4a03e9" providerId="ADAL" clId="{A6FA722F-4BC7-4929-8E5A-C70FBED78750}" dt="2021-09-13T19:41:59.375" v="318"/>
          <ac:cxnSpMkLst>
            <pc:docMk/>
            <pc:sldMk cId="1842987795" sldId="1149"/>
            <ac:cxnSpMk id="32" creationId="{C4892D1C-F364-496B-ADC3-2AF319E539E7}"/>
          </ac:cxnSpMkLst>
        </pc:cxnChg>
        <pc:cxnChg chg="add del mod">
          <ac:chgData name="Stout, Mark" userId="c2e39e9b-1ef2-4fca-9b87-46d9fa4a03e9" providerId="ADAL" clId="{A6FA722F-4BC7-4929-8E5A-C70FBED78750}" dt="2021-09-13T19:41:59.375" v="318"/>
          <ac:cxnSpMkLst>
            <pc:docMk/>
            <pc:sldMk cId="1842987795" sldId="1149"/>
            <ac:cxnSpMk id="33" creationId="{C1114432-D9BD-4260-8D3D-EEF8E2525A61}"/>
          </ac:cxnSpMkLst>
        </pc:cxnChg>
        <pc:cxnChg chg="add del mod">
          <ac:chgData name="Stout, Mark" userId="c2e39e9b-1ef2-4fca-9b87-46d9fa4a03e9" providerId="ADAL" clId="{A6FA722F-4BC7-4929-8E5A-C70FBED78750}" dt="2021-09-13T19:41:59.375" v="318"/>
          <ac:cxnSpMkLst>
            <pc:docMk/>
            <pc:sldMk cId="1842987795" sldId="1149"/>
            <ac:cxnSpMk id="34" creationId="{AB043F56-CCA4-4435-8FE1-EB69129EE1BD}"/>
          </ac:cxnSpMkLst>
        </pc:cxnChg>
        <pc:cxnChg chg="add del mod">
          <ac:chgData name="Stout, Mark" userId="c2e39e9b-1ef2-4fca-9b87-46d9fa4a03e9" providerId="ADAL" clId="{A6FA722F-4BC7-4929-8E5A-C70FBED78750}" dt="2021-09-13T19:41:59.375" v="318"/>
          <ac:cxnSpMkLst>
            <pc:docMk/>
            <pc:sldMk cId="1842987795" sldId="1149"/>
            <ac:cxnSpMk id="35" creationId="{79582CA8-502E-45CB-A233-11BC09F8A555}"/>
          </ac:cxnSpMkLst>
        </pc:cxnChg>
        <pc:cxnChg chg="add del mod">
          <ac:chgData name="Stout, Mark" userId="c2e39e9b-1ef2-4fca-9b87-46d9fa4a03e9" providerId="ADAL" clId="{A6FA722F-4BC7-4929-8E5A-C70FBED78750}" dt="2021-09-13T19:41:59.375" v="318"/>
          <ac:cxnSpMkLst>
            <pc:docMk/>
            <pc:sldMk cId="1842987795" sldId="1149"/>
            <ac:cxnSpMk id="36" creationId="{8C81EF12-735B-477E-875D-5D3053A77050}"/>
          </ac:cxnSpMkLst>
        </pc:cxnChg>
        <pc:cxnChg chg="add del mod">
          <ac:chgData name="Stout, Mark" userId="c2e39e9b-1ef2-4fca-9b87-46d9fa4a03e9" providerId="ADAL" clId="{A6FA722F-4BC7-4929-8E5A-C70FBED78750}" dt="2021-09-13T19:41:59.375" v="318"/>
          <ac:cxnSpMkLst>
            <pc:docMk/>
            <pc:sldMk cId="1842987795" sldId="1149"/>
            <ac:cxnSpMk id="37" creationId="{8857BA1F-BBB7-445B-955A-66AAA54A0097}"/>
          </ac:cxnSpMkLst>
        </pc:cxnChg>
        <pc:cxnChg chg="add del mod">
          <ac:chgData name="Stout, Mark" userId="c2e39e9b-1ef2-4fca-9b87-46d9fa4a03e9" providerId="ADAL" clId="{A6FA722F-4BC7-4929-8E5A-C70FBED78750}" dt="2021-09-13T19:41:59.375" v="318"/>
          <ac:cxnSpMkLst>
            <pc:docMk/>
            <pc:sldMk cId="1842987795" sldId="1149"/>
            <ac:cxnSpMk id="38" creationId="{F0D091D8-AF9D-40D9-989F-4F45ECD21C95}"/>
          </ac:cxnSpMkLst>
        </pc:cxnChg>
        <pc:cxnChg chg="add del mod">
          <ac:chgData name="Stout, Mark" userId="c2e39e9b-1ef2-4fca-9b87-46d9fa4a03e9" providerId="ADAL" clId="{A6FA722F-4BC7-4929-8E5A-C70FBED78750}" dt="2021-09-13T19:41:59.375" v="318"/>
          <ac:cxnSpMkLst>
            <pc:docMk/>
            <pc:sldMk cId="1842987795" sldId="1149"/>
            <ac:cxnSpMk id="39" creationId="{D56F0267-5796-47E2-8562-198971A16541}"/>
          </ac:cxnSpMkLst>
        </pc:cxnChg>
        <pc:cxnChg chg="add del mod">
          <ac:chgData name="Stout, Mark" userId="c2e39e9b-1ef2-4fca-9b87-46d9fa4a03e9" providerId="ADAL" clId="{A6FA722F-4BC7-4929-8E5A-C70FBED78750}" dt="2021-09-13T19:41:59.375" v="318"/>
          <ac:cxnSpMkLst>
            <pc:docMk/>
            <pc:sldMk cId="1842987795" sldId="1149"/>
            <ac:cxnSpMk id="40" creationId="{97072E02-DE52-42F9-8231-5191CA7DA366}"/>
          </ac:cxnSpMkLst>
        </pc:cxnChg>
      </pc:sldChg>
      <pc:sldChg chg="addSp delSp modSp new mod">
        <pc:chgData name="Stout, Mark" userId="c2e39e9b-1ef2-4fca-9b87-46d9fa4a03e9" providerId="ADAL" clId="{A6FA722F-4BC7-4929-8E5A-C70FBED78750}" dt="2021-09-13T21:27:16.050" v="936" actId="20577"/>
        <pc:sldMkLst>
          <pc:docMk/>
          <pc:sldMk cId="2292598201" sldId="1150"/>
        </pc:sldMkLst>
        <pc:spChg chg="mod">
          <ac:chgData name="Stout, Mark" userId="c2e39e9b-1ef2-4fca-9b87-46d9fa4a03e9" providerId="ADAL" clId="{A6FA722F-4BC7-4929-8E5A-C70FBED78750}" dt="2021-09-13T20:05:12.810" v="425" actId="313"/>
          <ac:spMkLst>
            <pc:docMk/>
            <pc:sldMk cId="2292598201" sldId="1150"/>
            <ac:spMk id="2" creationId="{A8D2D47C-D719-4A02-A1F6-00CE64A7E291}"/>
          </ac:spMkLst>
        </pc:spChg>
        <pc:spChg chg="del">
          <ac:chgData name="Stout, Mark" userId="c2e39e9b-1ef2-4fca-9b87-46d9fa4a03e9" providerId="ADAL" clId="{A6FA722F-4BC7-4929-8E5A-C70FBED78750}" dt="2021-09-13T20:00:45.865" v="387" actId="478"/>
          <ac:spMkLst>
            <pc:docMk/>
            <pc:sldMk cId="2292598201" sldId="1150"/>
            <ac:spMk id="3" creationId="{0286C6D3-62F3-45A2-8694-6BFAC2B25F7A}"/>
          </ac:spMkLst>
        </pc:spChg>
        <pc:spChg chg="add mod">
          <ac:chgData name="Stout, Mark" userId="c2e39e9b-1ef2-4fca-9b87-46d9fa4a03e9" providerId="ADAL" clId="{A6FA722F-4BC7-4929-8E5A-C70FBED78750}" dt="2021-09-13T21:27:16.050" v="936" actId="20577"/>
          <ac:spMkLst>
            <pc:docMk/>
            <pc:sldMk cId="2292598201" sldId="1150"/>
            <ac:spMk id="8" creationId="{BE79A1B3-ED3C-4AD9-9DCF-629ABFA587C0}"/>
          </ac:spMkLst>
        </pc:spChg>
        <pc:picChg chg="add del mod">
          <ac:chgData name="Stout, Mark" userId="c2e39e9b-1ef2-4fca-9b87-46d9fa4a03e9" providerId="ADAL" clId="{A6FA722F-4BC7-4929-8E5A-C70FBED78750}" dt="2021-09-13T20:04:25.642" v="391" actId="478"/>
          <ac:picMkLst>
            <pc:docMk/>
            <pc:sldMk cId="2292598201" sldId="1150"/>
            <ac:picMk id="5" creationId="{337D8C51-DA28-45C4-A45C-48FADC76DA97}"/>
          </ac:picMkLst>
        </pc:picChg>
        <pc:picChg chg="add mod">
          <ac:chgData name="Stout, Mark" userId="c2e39e9b-1ef2-4fca-9b87-46d9fa4a03e9" providerId="ADAL" clId="{A6FA722F-4BC7-4929-8E5A-C70FBED78750}" dt="2021-09-13T20:05:16.248" v="426" actId="1076"/>
          <ac:picMkLst>
            <pc:docMk/>
            <pc:sldMk cId="2292598201" sldId="1150"/>
            <ac:picMk id="7" creationId="{28027595-ACCB-4D90-BF17-454E255519F1}"/>
          </ac:picMkLst>
        </pc:picChg>
      </pc:sldChg>
      <pc:sldChg chg="addSp delSp modSp new mod">
        <pc:chgData name="Stout, Mark" userId="c2e39e9b-1ef2-4fca-9b87-46d9fa4a03e9" providerId="ADAL" clId="{A6FA722F-4BC7-4929-8E5A-C70FBED78750}" dt="2021-09-13T21:14:07.400" v="826" actId="1076"/>
        <pc:sldMkLst>
          <pc:docMk/>
          <pc:sldMk cId="486723852" sldId="1151"/>
        </pc:sldMkLst>
        <pc:spChg chg="del">
          <ac:chgData name="Stout, Mark" userId="c2e39e9b-1ef2-4fca-9b87-46d9fa4a03e9" providerId="ADAL" clId="{A6FA722F-4BC7-4929-8E5A-C70FBED78750}" dt="2021-09-13T21:09:42.271" v="770" actId="478"/>
          <ac:spMkLst>
            <pc:docMk/>
            <pc:sldMk cId="486723852" sldId="1151"/>
            <ac:spMk id="2" creationId="{F720EA78-D5FB-4AE2-96F6-84A1FD83ABE9}"/>
          </ac:spMkLst>
        </pc:spChg>
        <pc:spChg chg="del">
          <ac:chgData name="Stout, Mark" userId="c2e39e9b-1ef2-4fca-9b87-46d9fa4a03e9" providerId="ADAL" clId="{A6FA722F-4BC7-4929-8E5A-C70FBED78750}" dt="2021-09-13T21:09:40.360" v="769" actId="478"/>
          <ac:spMkLst>
            <pc:docMk/>
            <pc:sldMk cId="486723852" sldId="1151"/>
            <ac:spMk id="3" creationId="{9FDE3972-A154-4B1B-AD7E-FED06110D0DB}"/>
          </ac:spMkLst>
        </pc:spChg>
        <pc:spChg chg="add mod">
          <ac:chgData name="Stout, Mark" userId="c2e39e9b-1ef2-4fca-9b87-46d9fa4a03e9" providerId="ADAL" clId="{A6FA722F-4BC7-4929-8E5A-C70FBED78750}" dt="2021-09-13T21:14:07.400" v="826" actId="1076"/>
          <ac:spMkLst>
            <pc:docMk/>
            <pc:sldMk cId="486723852" sldId="1151"/>
            <ac:spMk id="5" creationId="{3ED15664-507F-4769-90D1-B076472BF9AA}"/>
          </ac:spMkLst>
        </pc:spChg>
        <pc:spChg chg="add mod">
          <ac:chgData name="Stout, Mark" userId="c2e39e9b-1ef2-4fca-9b87-46d9fa4a03e9" providerId="ADAL" clId="{A6FA722F-4BC7-4929-8E5A-C70FBED78750}" dt="2021-09-13T21:14:00.549" v="825"/>
          <ac:spMkLst>
            <pc:docMk/>
            <pc:sldMk cId="486723852" sldId="1151"/>
            <ac:spMk id="7" creationId="{31E910E3-6EA2-4490-BABB-3D660D3DDA41}"/>
          </ac:spMkLst>
        </pc:spChg>
        <pc:spChg chg="add mod">
          <ac:chgData name="Stout, Mark" userId="c2e39e9b-1ef2-4fca-9b87-46d9fa4a03e9" providerId="ADAL" clId="{A6FA722F-4BC7-4929-8E5A-C70FBED78750}" dt="2021-09-13T21:13:03.450" v="815" actId="113"/>
          <ac:spMkLst>
            <pc:docMk/>
            <pc:sldMk cId="486723852" sldId="1151"/>
            <ac:spMk id="8" creationId="{4BD5DA42-8492-45F2-9C70-769EBA45F727}"/>
          </ac:spMkLst>
        </pc:spChg>
      </pc:sldChg>
      <pc:sldChg chg="addSp delSp modSp new mod ord">
        <pc:chgData name="Stout, Mark" userId="c2e39e9b-1ef2-4fca-9b87-46d9fa4a03e9" providerId="ADAL" clId="{A6FA722F-4BC7-4929-8E5A-C70FBED78750}" dt="2021-09-14T14:27:51.707" v="1268"/>
        <pc:sldMkLst>
          <pc:docMk/>
          <pc:sldMk cId="1997054012" sldId="1152"/>
        </pc:sldMkLst>
        <pc:spChg chg="mod">
          <ac:chgData name="Stout, Mark" userId="c2e39e9b-1ef2-4fca-9b87-46d9fa4a03e9" providerId="ADAL" clId="{A6FA722F-4BC7-4929-8E5A-C70FBED78750}" dt="2021-09-14T14:27:45.989" v="1266" actId="255"/>
          <ac:spMkLst>
            <pc:docMk/>
            <pc:sldMk cId="1997054012" sldId="1152"/>
            <ac:spMk id="2" creationId="{C66C3559-3581-4452-B05A-73636681E473}"/>
          </ac:spMkLst>
        </pc:spChg>
        <pc:spChg chg="del">
          <ac:chgData name="Stout, Mark" userId="c2e39e9b-1ef2-4fca-9b87-46d9fa4a03e9" providerId="ADAL" clId="{A6FA722F-4BC7-4929-8E5A-C70FBED78750}" dt="2021-09-13T21:27:45.297" v="938" actId="478"/>
          <ac:spMkLst>
            <pc:docMk/>
            <pc:sldMk cId="1997054012" sldId="1152"/>
            <ac:spMk id="3" creationId="{74DB25AB-D7F9-41CC-B2A6-EDA54FDBDE1A}"/>
          </ac:spMkLst>
        </pc:spChg>
        <pc:spChg chg="add mod">
          <ac:chgData name="Stout, Mark" userId="c2e39e9b-1ef2-4fca-9b87-46d9fa4a03e9" providerId="ADAL" clId="{A6FA722F-4BC7-4929-8E5A-C70FBED78750}" dt="2021-09-13T21:28:25.008" v="963" actId="207"/>
          <ac:spMkLst>
            <pc:docMk/>
            <pc:sldMk cId="1997054012" sldId="1152"/>
            <ac:spMk id="5" creationId="{5FA5C633-16E4-4A3F-9218-C738C026EDF1}"/>
          </ac:spMkLst>
        </pc:spChg>
        <pc:spChg chg="add mod">
          <ac:chgData name="Stout, Mark" userId="c2e39e9b-1ef2-4fca-9b87-46d9fa4a03e9" providerId="ADAL" clId="{A6FA722F-4BC7-4929-8E5A-C70FBED78750}" dt="2021-09-14T14:27:36.402" v="1265" actId="1076"/>
          <ac:spMkLst>
            <pc:docMk/>
            <pc:sldMk cId="1997054012" sldId="1152"/>
            <ac:spMk id="6" creationId="{3E6F976D-9F66-4E5D-A78A-D43C8ECFBBBC}"/>
          </ac:spMkLst>
        </pc:spChg>
        <pc:picChg chg="add mod">
          <ac:chgData name="Stout, Mark" userId="c2e39e9b-1ef2-4fca-9b87-46d9fa4a03e9" providerId="ADAL" clId="{A6FA722F-4BC7-4929-8E5A-C70FBED78750}" dt="2021-09-13T21:27:45.757" v="939"/>
          <ac:picMkLst>
            <pc:docMk/>
            <pc:sldMk cId="1997054012" sldId="1152"/>
            <ac:picMk id="4" creationId="{1EB1AA86-0383-4833-A276-E623E08955C2}"/>
          </ac:picMkLst>
        </pc:picChg>
      </pc:sldChg>
      <pc:sldChg chg="addSp delSp modSp new mod ord">
        <pc:chgData name="Stout, Mark" userId="c2e39e9b-1ef2-4fca-9b87-46d9fa4a03e9" providerId="ADAL" clId="{A6FA722F-4BC7-4929-8E5A-C70FBED78750}" dt="2021-09-14T14:26:30.882" v="1223" actId="20577"/>
        <pc:sldMkLst>
          <pc:docMk/>
          <pc:sldMk cId="3179398322" sldId="1153"/>
        </pc:sldMkLst>
        <pc:spChg chg="del">
          <ac:chgData name="Stout, Mark" userId="c2e39e9b-1ef2-4fca-9b87-46d9fa4a03e9" providerId="ADAL" clId="{A6FA722F-4BC7-4929-8E5A-C70FBED78750}" dt="2021-09-13T21:47:57.001" v="1047" actId="478"/>
          <ac:spMkLst>
            <pc:docMk/>
            <pc:sldMk cId="3179398322" sldId="1153"/>
            <ac:spMk id="2" creationId="{59860743-E1F1-4161-A19A-F809F1FC302C}"/>
          </ac:spMkLst>
        </pc:spChg>
        <pc:spChg chg="del">
          <ac:chgData name="Stout, Mark" userId="c2e39e9b-1ef2-4fca-9b87-46d9fa4a03e9" providerId="ADAL" clId="{A6FA722F-4BC7-4929-8E5A-C70FBED78750}" dt="2021-09-13T21:47:55.202" v="1046" actId="478"/>
          <ac:spMkLst>
            <pc:docMk/>
            <pc:sldMk cId="3179398322" sldId="1153"/>
            <ac:spMk id="3" creationId="{3BD02AAC-047B-4101-9EA4-5B0459BC7B6B}"/>
          </ac:spMkLst>
        </pc:spChg>
        <pc:spChg chg="add mod">
          <ac:chgData name="Stout, Mark" userId="c2e39e9b-1ef2-4fca-9b87-46d9fa4a03e9" providerId="ADAL" clId="{A6FA722F-4BC7-4929-8E5A-C70FBED78750}" dt="2021-09-14T14:26:30.882" v="1223" actId="20577"/>
          <ac:spMkLst>
            <pc:docMk/>
            <pc:sldMk cId="3179398322" sldId="1153"/>
            <ac:spMk id="6" creationId="{F1F17E8E-91AE-4F4B-86E5-AA8EC439F2AF}"/>
          </ac:spMkLst>
        </pc:spChg>
        <pc:spChg chg="add mod">
          <ac:chgData name="Stout, Mark" userId="c2e39e9b-1ef2-4fca-9b87-46d9fa4a03e9" providerId="ADAL" clId="{A6FA722F-4BC7-4929-8E5A-C70FBED78750}" dt="2021-09-14T14:25:57.564" v="1211" actId="313"/>
          <ac:spMkLst>
            <pc:docMk/>
            <pc:sldMk cId="3179398322" sldId="1153"/>
            <ac:spMk id="7" creationId="{BF2CB011-2788-4FE4-B4A1-B077B8C39758}"/>
          </ac:spMkLst>
        </pc:spChg>
        <pc:picChg chg="add mod">
          <ac:chgData name="Stout, Mark" userId="c2e39e9b-1ef2-4fca-9b87-46d9fa4a03e9" providerId="ADAL" clId="{A6FA722F-4BC7-4929-8E5A-C70FBED78750}" dt="2021-09-14T14:26:12.346" v="1213" actId="14100"/>
          <ac:picMkLst>
            <pc:docMk/>
            <pc:sldMk cId="3179398322" sldId="1153"/>
            <ac:picMk id="5" creationId="{D5C803B6-2B1A-4570-B84B-5B6EEBE9A948}"/>
          </ac:picMkLst>
        </pc:picChg>
      </pc:sldChg>
      <pc:sldChg chg="addSp delSp modSp new mod">
        <pc:chgData name="Stout, Mark" userId="c2e39e9b-1ef2-4fca-9b87-46d9fa4a03e9" providerId="ADAL" clId="{A6FA722F-4BC7-4929-8E5A-C70FBED78750}" dt="2021-09-14T20:18:00.982" v="1494" actId="20577"/>
        <pc:sldMkLst>
          <pc:docMk/>
          <pc:sldMk cId="3559188911" sldId="1154"/>
        </pc:sldMkLst>
        <pc:spChg chg="mod">
          <ac:chgData name="Stout, Mark" userId="c2e39e9b-1ef2-4fca-9b87-46d9fa4a03e9" providerId="ADAL" clId="{A6FA722F-4BC7-4929-8E5A-C70FBED78750}" dt="2021-09-14T20:16:13.248" v="1306" actId="20577"/>
          <ac:spMkLst>
            <pc:docMk/>
            <pc:sldMk cId="3559188911" sldId="1154"/>
            <ac:spMk id="2" creationId="{0B3982E9-1089-4EBE-BD50-C448DFDBAF07}"/>
          </ac:spMkLst>
        </pc:spChg>
        <pc:spChg chg="del">
          <ac:chgData name="Stout, Mark" userId="c2e39e9b-1ef2-4fca-9b87-46d9fa4a03e9" providerId="ADAL" clId="{A6FA722F-4BC7-4929-8E5A-C70FBED78750}" dt="2021-09-14T19:22:21.047" v="1270" actId="478"/>
          <ac:spMkLst>
            <pc:docMk/>
            <pc:sldMk cId="3559188911" sldId="1154"/>
            <ac:spMk id="3" creationId="{E567D757-5C0C-47EE-AF28-4DF35A9915ED}"/>
          </ac:spMkLst>
        </pc:spChg>
        <pc:spChg chg="add mod">
          <ac:chgData name="Stout, Mark" userId="c2e39e9b-1ef2-4fca-9b87-46d9fa4a03e9" providerId="ADAL" clId="{A6FA722F-4BC7-4929-8E5A-C70FBED78750}" dt="2021-09-14T20:18:00.982" v="1494" actId="20577"/>
          <ac:spMkLst>
            <pc:docMk/>
            <pc:sldMk cId="3559188911" sldId="1154"/>
            <ac:spMk id="6" creationId="{E56001D3-A6C7-4D77-87CC-DBA9255D3F45}"/>
          </ac:spMkLst>
        </pc:spChg>
        <pc:picChg chg="add mod">
          <ac:chgData name="Stout, Mark" userId="c2e39e9b-1ef2-4fca-9b87-46d9fa4a03e9" providerId="ADAL" clId="{A6FA722F-4BC7-4929-8E5A-C70FBED78750}" dt="2021-09-14T20:05:19.734" v="1272" actId="14100"/>
          <ac:picMkLst>
            <pc:docMk/>
            <pc:sldMk cId="3559188911" sldId="1154"/>
            <ac:picMk id="5" creationId="{754187C6-4A18-41C4-855F-B4CF7186B85A}"/>
          </ac:picMkLst>
        </pc:picChg>
      </pc:sldChg>
      <pc:sldChg chg="addSp delSp modSp new mod">
        <pc:chgData name="Stout, Mark" userId="c2e39e9b-1ef2-4fca-9b87-46d9fa4a03e9" providerId="ADAL" clId="{A6FA722F-4BC7-4929-8E5A-C70FBED78750}" dt="2021-09-15T17:58:39.692" v="1946" actId="20577"/>
        <pc:sldMkLst>
          <pc:docMk/>
          <pc:sldMk cId="1262433903" sldId="1155"/>
        </pc:sldMkLst>
        <pc:spChg chg="mod">
          <ac:chgData name="Stout, Mark" userId="c2e39e9b-1ef2-4fca-9b87-46d9fa4a03e9" providerId="ADAL" clId="{A6FA722F-4BC7-4929-8E5A-C70FBED78750}" dt="2021-09-14T21:35:15.614" v="1516" actId="20577"/>
          <ac:spMkLst>
            <pc:docMk/>
            <pc:sldMk cId="1262433903" sldId="1155"/>
            <ac:spMk id="2" creationId="{0D09BF8A-49F6-496F-A884-8CF9DA1EDC8C}"/>
          </ac:spMkLst>
        </pc:spChg>
        <pc:spChg chg="del">
          <ac:chgData name="Stout, Mark" userId="c2e39e9b-1ef2-4fca-9b87-46d9fa4a03e9" providerId="ADAL" clId="{A6FA722F-4BC7-4929-8E5A-C70FBED78750}" dt="2021-09-14T20:19:44.902" v="1496" actId="478"/>
          <ac:spMkLst>
            <pc:docMk/>
            <pc:sldMk cId="1262433903" sldId="1155"/>
            <ac:spMk id="3" creationId="{2EF81323-4577-4DD0-AD4E-BE369A3FAD08}"/>
          </ac:spMkLst>
        </pc:spChg>
        <pc:spChg chg="add mod">
          <ac:chgData name="Stout, Mark" userId="c2e39e9b-1ef2-4fca-9b87-46d9fa4a03e9" providerId="ADAL" clId="{A6FA722F-4BC7-4929-8E5A-C70FBED78750}" dt="2021-09-14T21:40:13.025" v="1576" actId="255"/>
          <ac:spMkLst>
            <pc:docMk/>
            <pc:sldMk cId="1262433903" sldId="1155"/>
            <ac:spMk id="8" creationId="{BE31E02F-0029-4656-8F21-6D2592591808}"/>
          </ac:spMkLst>
        </pc:spChg>
        <pc:spChg chg="add mod">
          <ac:chgData name="Stout, Mark" userId="c2e39e9b-1ef2-4fca-9b87-46d9fa4a03e9" providerId="ADAL" clId="{A6FA722F-4BC7-4929-8E5A-C70FBED78750}" dt="2021-09-14T21:42:16.318" v="1796" actId="20577"/>
          <ac:spMkLst>
            <pc:docMk/>
            <pc:sldMk cId="1262433903" sldId="1155"/>
            <ac:spMk id="9" creationId="{5EFD7C96-53A5-4C11-9D27-FD63C67EC676}"/>
          </ac:spMkLst>
        </pc:spChg>
        <pc:spChg chg="add mod">
          <ac:chgData name="Stout, Mark" userId="c2e39e9b-1ef2-4fca-9b87-46d9fa4a03e9" providerId="ADAL" clId="{A6FA722F-4BC7-4929-8E5A-C70FBED78750}" dt="2021-09-15T16:25:51.490" v="1847" actId="255"/>
          <ac:spMkLst>
            <pc:docMk/>
            <pc:sldMk cId="1262433903" sldId="1155"/>
            <ac:spMk id="10" creationId="{B416F0C8-442E-4F2F-9CDC-B8A13608C61B}"/>
          </ac:spMkLst>
        </pc:spChg>
        <pc:spChg chg="add mod">
          <ac:chgData name="Stout, Mark" userId="c2e39e9b-1ef2-4fca-9b87-46d9fa4a03e9" providerId="ADAL" clId="{A6FA722F-4BC7-4929-8E5A-C70FBED78750}" dt="2021-09-15T17:58:39.692" v="1946" actId="20577"/>
          <ac:spMkLst>
            <pc:docMk/>
            <pc:sldMk cId="1262433903" sldId="1155"/>
            <ac:spMk id="13" creationId="{894ED579-6EAE-49C6-BBB6-6B023A76454A}"/>
          </ac:spMkLst>
        </pc:spChg>
        <pc:picChg chg="add mod ord">
          <ac:chgData name="Stout, Mark" userId="c2e39e9b-1ef2-4fca-9b87-46d9fa4a03e9" providerId="ADAL" clId="{A6FA722F-4BC7-4929-8E5A-C70FBED78750}" dt="2021-09-15T16:26:29.126" v="1852" actId="1076"/>
          <ac:picMkLst>
            <pc:docMk/>
            <pc:sldMk cId="1262433903" sldId="1155"/>
            <ac:picMk id="5" creationId="{917F516C-9E94-488F-A1D9-F18ABA1F7D9F}"/>
          </ac:picMkLst>
        </pc:picChg>
        <pc:picChg chg="add mod">
          <ac:chgData name="Stout, Mark" userId="c2e39e9b-1ef2-4fca-9b87-46d9fa4a03e9" providerId="ADAL" clId="{A6FA722F-4BC7-4929-8E5A-C70FBED78750}" dt="2021-09-14T21:40:17.286" v="1577" actId="1076"/>
          <ac:picMkLst>
            <pc:docMk/>
            <pc:sldMk cId="1262433903" sldId="1155"/>
            <ac:picMk id="7" creationId="{FAED4606-36FA-49B8-A72A-8A79E4FBA829}"/>
          </ac:picMkLst>
        </pc:picChg>
        <pc:picChg chg="add mod">
          <ac:chgData name="Stout, Mark" userId="c2e39e9b-1ef2-4fca-9b87-46d9fa4a03e9" providerId="ADAL" clId="{A6FA722F-4BC7-4929-8E5A-C70FBED78750}" dt="2021-09-15T16:26:20.588" v="1851" actId="1076"/>
          <ac:picMkLst>
            <pc:docMk/>
            <pc:sldMk cId="1262433903" sldId="1155"/>
            <ac:picMk id="12" creationId="{1055EE70-32AE-4F55-8E16-2AC9552E6829}"/>
          </ac:picMkLst>
        </pc:picChg>
      </pc:sldChg>
      <pc:sldChg chg="delSp modSp new mod">
        <pc:chgData name="Stout, Mark" userId="c2e39e9b-1ef2-4fca-9b87-46d9fa4a03e9" providerId="ADAL" clId="{A6FA722F-4BC7-4929-8E5A-C70FBED78750}" dt="2021-09-15T21:00:28.879" v="2022" actId="1076"/>
        <pc:sldMkLst>
          <pc:docMk/>
          <pc:sldMk cId="591262159" sldId="1156"/>
        </pc:sldMkLst>
        <pc:spChg chg="mod">
          <ac:chgData name="Stout, Mark" userId="c2e39e9b-1ef2-4fca-9b87-46d9fa4a03e9" providerId="ADAL" clId="{A6FA722F-4BC7-4929-8E5A-C70FBED78750}" dt="2021-09-15T21:00:28.879" v="2022" actId="1076"/>
          <ac:spMkLst>
            <pc:docMk/>
            <pc:sldMk cId="591262159" sldId="1156"/>
            <ac:spMk id="2" creationId="{78FB0BF4-FB3A-4624-BCBF-D8BA648E1688}"/>
          </ac:spMkLst>
        </pc:spChg>
        <pc:spChg chg="del">
          <ac:chgData name="Stout, Mark" userId="c2e39e9b-1ef2-4fca-9b87-46d9fa4a03e9" providerId="ADAL" clId="{A6FA722F-4BC7-4929-8E5A-C70FBED78750}" dt="2021-09-15T21:00:20.629" v="2021" actId="478"/>
          <ac:spMkLst>
            <pc:docMk/>
            <pc:sldMk cId="591262159" sldId="1156"/>
            <ac:spMk id="3" creationId="{C47D03ED-8556-486C-AF8B-718AE35FE2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6282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299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0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1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259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55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4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3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5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Font typeface="Trebuchet MS"/>
              <a:buNone/>
              <a:defRPr sz="3600">
                <a:latin typeface="Trebuchet MS"/>
                <a:ea typeface="Trebuchet MS"/>
                <a:cs typeface="Trebuchet MS"/>
                <a:sym typeface="Trebuchet MS"/>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r>
              <a:rPr lang="en-US"/>
              <a:t>Click to edit Master title style</a:t>
            </a:r>
            <a:endParaRPr/>
          </a:p>
        </p:txBody>
      </p:sp>
      <p:cxnSp>
        <p:nvCxnSpPr>
          <p:cNvPr id="12" name="Google Shape;12;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38693945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67A3E36-4C26-495C-A441-1EB8A14CA47D}" type="datetimeFigureOut">
              <a:rPr lang="en-US" smtClean="0"/>
              <a:t>9/16/2021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E05720D-9CCE-4DB9-A8A1-CA31C8BD7C76}" type="slidenum">
              <a:rPr lang="en-US" smtClean="0"/>
              <a:t>‹#›</a:t>
            </a:fld>
            <a:endParaRPr lang="en-US"/>
          </a:p>
        </p:txBody>
      </p:sp>
    </p:spTree>
    <p:extLst>
      <p:ext uri="{BB962C8B-B14F-4D97-AF65-F5344CB8AC3E}">
        <p14:creationId xmlns:p14="http://schemas.microsoft.com/office/powerpoint/2010/main" val="421661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3"/>
        <p:cNvGrpSpPr/>
        <p:nvPr/>
      </p:nvGrpSpPr>
      <p:grpSpPr>
        <a:xfrm>
          <a:off x="0" y="0"/>
          <a:ext cx="0" cy="0"/>
          <a:chOff x="0" y="0"/>
          <a:chExt cx="0" cy="0"/>
        </a:xfrm>
      </p:grpSpPr>
      <p:cxnSp>
        <p:nvCxnSpPr>
          <p:cNvPr id="14" name="Google Shape;14;p3"/>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15" name="Google Shape;15;p3"/>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r>
              <a:rPr lang="en-US"/>
              <a:t>Click to edit Master title style</a:t>
            </a:r>
            <a:endParaRPr/>
          </a:p>
        </p:txBody>
      </p:sp>
      <p:sp>
        <p:nvSpPr>
          <p:cNvPr id="17" name="Google Shape;17;p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sz="24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42900" rtl="0">
              <a:spcBef>
                <a:spcPts val="0"/>
              </a:spcBef>
              <a:spcAft>
                <a:spcPts val="0"/>
              </a:spcAft>
              <a:buSzPts val="1800"/>
              <a:buChar char="●"/>
              <a:defRPr sz="1800"/>
            </a:lvl4pPr>
            <a:lvl5pPr marL="2286000" lvl="4" indent="-342900" rtl="0">
              <a:spcBef>
                <a:spcPts val="0"/>
              </a:spcBef>
              <a:spcAft>
                <a:spcPts val="0"/>
              </a:spcAft>
              <a:buClr>
                <a:srgbClr val="4A86E8"/>
              </a:buClr>
              <a:buSzPts val="1800"/>
              <a:buChar char="○"/>
              <a:defRPr sz="1800"/>
            </a:lvl5pPr>
            <a:lvl6pPr marL="2743200" lvl="5" indent="-342900" rtl="0">
              <a:spcBef>
                <a:spcPts val="0"/>
              </a:spcBef>
              <a:spcAft>
                <a:spcPts val="0"/>
              </a:spcAft>
              <a:buClr>
                <a:srgbClr val="4A86E8"/>
              </a:buClr>
              <a:buSzPts val="1800"/>
              <a:buChar char="■"/>
              <a:defRPr sz="1800"/>
            </a:lvl6pPr>
            <a:lvl7pPr marL="3200400" lvl="6" indent="-342900" rtl="0">
              <a:spcBef>
                <a:spcPts val="0"/>
              </a:spcBef>
              <a:spcAft>
                <a:spcPts val="0"/>
              </a:spcAft>
              <a:buClr>
                <a:srgbClr val="4A86E8"/>
              </a:buClr>
              <a:buSzPts val="1800"/>
              <a:buChar char="●"/>
              <a:defRPr sz="1800"/>
            </a:lvl7pPr>
            <a:lvl8pPr marL="3657600" lvl="7" indent="-342900" rtl="0">
              <a:spcBef>
                <a:spcPts val="0"/>
              </a:spcBef>
              <a:spcAft>
                <a:spcPts val="0"/>
              </a:spcAft>
              <a:buClr>
                <a:srgbClr val="4A86E8"/>
              </a:buClr>
              <a:buSzPts val="1800"/>
              <a:buChar char="○"/>
              <a:defRPr sz="1800"/>
            </a:lvl8pPr>
            <a:lvl9pPr marL="4114800" lvl="8" indent="-342900" rtl="0">
              <a:spcBef>
                <a:spcPts val="0"/>
              </a:spcBef>
              <a:spcAft>
                <a:spcPts val="0"/>
              </a:spcAft>
              <a:buClr>
                <a:srgbClr val="4A86E8"/>
              </a:buClr>
              <a:buSzPts val="1800"/>
              <a:buChar char="■"/>
              <a:defRPr sz="1800"/>
            </a:lvl9pPr>
          </a:lstStyle>
          <a:p>
            <a:pPr lvl="0"/>
            <a:r>
              <a:rPr lang="en-US"/>
              <a:t>Click to edit Master text styles</a:t>
            </a:r>
          </a:p>
        </p:txBody>
      </p:sp>
      <p:cxnSp>
        <p:nvCxnSpPr>
          <p:cNvPr id="18" name="Google Shape;18;p3"/>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3422445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21" name="Google Shape;21;p4"/>
          <p:cNvSpPr txBox="1">
            <a:spLocks noGrp="1"/>
          </p:cNvSpPr>
          <p:nvPr>
            <p:ph type="body" idx="1"/>
          </p:nvPr>
        </p:nvSpPr>
        <p:spPr>
          <a:xfrm>
            <a:off x="7716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sp>
        <p:nvSpPr>
          <p:cNvPr id="22" name="Google Shape;22;p4"/>
          <p:cNvSpPr txBox="1">
            <a:spLocks noGrp="1"/>
          </p:cNvSpPr>
          <p:nvPr>
            <p:ph type="body" idx="2"/>
          </p:nvPr>
        </p:nvSpPr>
        <p:spPr>
          <a:xfrm>
            <a:off x="43271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cxnSp>
        <p:nvCxnSpPr>
          <p:cNvPr id="23" name="Google Shape;23;p4"/>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4" name="Google Shape;24;p4"/>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4"/>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8916472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FFFFFF"/>
            </a:gs>
            <a:gs pos="100000">
              <a:srgbClr val="EEF4FF"/>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cxnSp>
        <p:nvCxnSpPr>
          <p:cNvPr id="28" name="Google Shape;28;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9" name="Google Shape;29;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1663780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4230772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2"/>
          <p:cNvSpPr txBox="1">
            <a:spLocks noGrp="1"/>
          </p:cNvSpPr>
          <p:nvPr>
            <p:ph type="ctrTitle"/>
          </p:nvPr>
        </p:nvSpPr>
        <p:spPr>
          <a:xfrm>
            <a:off x="259257" y="1236191"/>
            <a:ext cx="4557717" cy="1257658"/>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lt1"/>
              </a:buClr>
              <a:buSzPts val="3600"/>
              <a:buFont typeface="Oswald"/>
              <a:buNone/>
              <a:defRPr sz="3600" i="0" u="none" strike="noStrike" cap="none">
                <a:solidFill>
                  <a:schemeClr val="lt1"/>
                </a:solidFill>
                <a:latin typeface="Oswald"/>
                <a:ea typeface="Oswald"/>
                <a:cs typeface="Oswald"/>
                <a:sym typeface="Oswal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a:endParaRPr/>
          </a:p>
        </p:txBody>
      </p:sp>
      <p:sp>
        <p:nvSpPr>
          <p:cNvPr id="17" name="Google Shape;17;p2"/>
          <p:cNvSpPr txBox="1">
            <a:spLocks noGrp="1"/>
          </p:cNvSpPr>
          <p:nvPr>
            <p:ph type="subTitle" idx="1"/>
          </p:nvPr>
        </p:nvSpPr>
        <p:spPr>
          <a:xfrm>
            <a:off x="259257" y="2491384"/>
            <a:ext cx="2621761" cy="964726"/>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1000"/>
              </a:spcBef>
              <a:spcAft>
                <a:spcPts val="0"/>
              </a:spcAft>
              <a:buClr>
                <a:srgbClr val="D9D9D9"/>
              </a:buClr>
              <a:buSzPts val="2000"/>
              <a:buFont typeface="Arial"/>
              <a:buNone/>
              <a:defRPr sz="2000" b="0" i="0" u="none" strike="noStrike" cap="none">
                <a:solidFill>
                  <a:srgbClr val="D9D9D9"/>
                </a:solidFill>
                <a:latin typeface="Tahoma"/>
                <a:ea typeface="Tahoma"/>
                <a:cs typeface="Tahoma"/>
                <a:sym typeface="Tahoma"/>
              </a:defRPr>
            </a:lvl1pPr>
            <a:lvl2pPr marR="0" lvl="1" algn="ctr">
              <a:lnSpc>
                <a:spcPct val="90000"/>
              </a:lnSpc>
              <a:spcBef>
                <a:spcPts val="500"/>
              </a:spcBef>
              <a:spcAft>
                <a:spcPts val="0"/>
              </a:spcAft>
              <a:buClr>
                <a:srgbClr val="003399"/>
              </a:buClr>
              <a:buSzPts val="2000"/>
              <a:buFont typeface="Arial"/>
              <a:buNone/>
              <a:defRPr sz="2000" b="0" i="0" u="none" strike="noStrike" cap="none">
                <a:solidFill>
                  <a:srgbClr val="003399"/>
                </a:solidFill>
                <a:latin typeface="Tahoma"/>
                <a:ea typeface="Tahoma"/>
                <a:cs typeface="Tahoma"/>
                <a:sym typeface="Tahoma"/>
              </a:defRPr>
            </a:lvl2pPr>
            <a:lvl3pPr marR="0" lvl="2" algn="ctr">
              <a:lnSpc>
                <a:spcPct val="90000"/>
              </a:lnSpc>
              <a:spcBef>
                <a:spcPts val="500"/>
              </a:spcBef>
              <a:spcAft>
                <a:spcPts val="0"/>
              </a:spcAft>
              <a:buClr>
                <a:srgbClr val="003399"/>
              </a:buClr>
              <a:buSzPts val="1800"/>
              <a:buFont typeface="Arial"/>
              <a:buNone/>
              <a:defRPr sz="1800" b="0" i="0" u="none" strike="noStrike" cap="none">
                <a:solidFill>
                  <a:srgbClr val="003399"/>
                </a:solidFill>
                <a:latin typeface="Tahoma"/>
                <a:ea typeface="Tahoma"/>
                <a:cs typeface="Tahoma"/>
                <a:sym typeface="Tahoma"/>
              </a:defRPr>
            </a:lvl3pPr>
            <a:lvl4pPr marR="0" lvl="3" algn="ctr">
              <a:lnSpc>
                <a:spcPct val="90000"/>
              </a:lnSpc>
              <a:spcBef>
                <a:spcPts val="500"/>
              </a:spcBef>
              <a:spcAft>
                <a:spcPts val="0"/>
              </a:spcAft>
              <a:buClr>
                <a:srgbClr val="003399"/>
              </a:buClr>
              <a:buSzPts val="1600"/>
              <a:buFont typeface="Arial"/>
              <a:buNone/>
              <a:defRPr sz="1600" b="0" i="0" u="none" strike="noStrike" cap="none">
                <a:solidFill>
                  <a:srgbClr val="003399"/>
                </a:solidFill>
                <a:latin typeface="Tahoma"/>
                <a:ea typeface="Tahoma"/>
                <a:cs typeface="Tahoma"/>
                <a:sym typeface="Tahoma"/>
              </a:defRPr>
            </a:lvl4pPr>
            <a:lvl5pPr marR="0" lvl="4" algn="ctr">
              <a:lnSpc>
                <a:spcPct val="90000"/>
              </a:lnSpc>
              <a:spcBef>
                <a:spcPts val="500"/>
              </a:spcBef>
              <a:spcAft>
                <a:spcPts val="0"/>
              </a:spcAft>
              <a:buClr>
                <a:srgbClr val="003399"/>
              </a:buClr>
              <a:buSzPts val="1600"/>
              <a:buFont typeface="Arial"/>
              <a:buNone/>
              <a:defRPr sz="1600" b="0" i="0" u="none" strike="noStrike" cap="none">
                <a:solidFill>
                  <a:srgbClr val="003399"/>
                </a:solidFill>
                <a:latin typeface="Tahoma"/>
                <a:ea typeface="Tahoma"/>
                <a:cs typeface="Tahoma"/>
                <a:sym typeface="Tahoma"/>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6138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lus picture">
  <p:cSld name="Bullets plus pictur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95825" y="0"/>
            <a:ext cx="75615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a:endParaRPr/>
          </a:p>
        </p:txBody>
      </p:sp>
      <p:sp>
        <p:nvSpPr>
          <p:cNvPr id="26" name="Google Shape;26;p4"/>
          <p:cNvSpPr>
            <a:spLocks noGrp="1"/>
          </p:cNvSpPr>
          <p:nvPr>
            <p:ph type="pic" idx="2"/>
          </p:nvPr>
        </p:nvSpPr>
        <p:spPr>
          <a:xfrm>
            <a:off x="6062473" y="1193801"/>
            <a:ext cx="2638934" cy="3398604"/>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a:off x="492952" y="1193801"/>
            <a:ext cx="5487224" cy="339860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138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124200" y="4686300"/>
            <a:ext cx="2895600" cy="342900"/>
          </a:xfrm>
          <a:prstGeom prst="rect">
            <a:avLst/>
          </a:prstGeom>
        </p:spPr>
        <p:txBody>
          <a:bodyPr/>
          <a:lstStyle>
            <a:lvl1pPr>
              <a:defRPr/>
            </a:lvl1pPr>
          </a:lstStyle>
          <a:p>
            <a:endParaRPr lang="en-US" altLang="zh-TW"/>
          </a:p>
        </p:txBody>
      </p:sp>
      <p:sp>
        <p:nvSpPr>
          <p:cNvPr id="5" name="Slide Number Placeholder 4"/>
          <p:cNvSpPr>
            <a:spLocks noGrp="1"/>
          </p:cNvSpPr>
          <p:nvPr>
            <p:ph type="sldNum" sz="quarter" idx="11"/>
          </p:nvPr>
        </p:nvSpPr>
        <p:spPr>
          <a:xfrm>
            <a:off x="6553200" y="4686300"/>
            <a:ext cx="2133600" cy="342900"/>
          </a:xfrm>
          <a:prstGeom prst="rect">
            <a:avLst/>
          </a:prstGeom>
        </p:spPr>
        <p:txBody>
          <a:bodyPr/>
          <a:lstStyle>
            <a:lvl1pPr>
              <a:defRPr/>
            </a:lvl1pPr>
          </a:lstStyle>
          <a:p>
            <a:fld id="{4E927CF7-135C-4F8B-9B69-685F4C1CC473}" type="slidenum">
              <a:rPr lang="en-US" altLang="zh-TW"/>
              <a:pPr/>
              <a:t>‹#›</a:t>
            </a:fld>
            <a:endParaRPr lang="en-US" altLang="zh-TW"/>
          </a:p>
        </p:txBody>
      </p:sp>
      <p:sp>
        <p:nvSpPr>
          <p:cNvPr id="6" name="Date Placeholder 5"/>
          <p:cNvSpPr>
            <a:spLocks noGrp="1"/>
          </p:cNvSpPr>
          <p:nvPr>
            <p:ph type="dt" sz="half" idx="12"/>
          </p:nvPr>
        </p:nvSpPr>
        <p:spPr>
          <a:xfrm>
            <a:off x="457200" y="4683919"/>
            <a:ext cx="2133600" cy="357188"/>
          </a:xfrm>
          <a:prstGeom prst="rect">
            <a:avLst/>
          </a:prstGeom>
        </p:spPr>
        <p:txBody>
          <a:bodyPr/>
          <a:lstStyle>
            <a:lvl1pPr>
              <a:defRPr/>
            </a:lvl1pPr>
          </a:lstStyle>
          <a:p>
            <a:endParaRPr lang="en-US" altLang="zh-TW"/>
          </a:p>
        </p:txBody>
      </p:sp>
    </p:spTree>
    <p:extLst>
      <p:ext uri="{BB962C8B-B14F-4D97-AF65-F5344CB8AC3E}">
        <p14:creationId xmlns:p14="http://schemas.microsoft.com/office/powerpoint/2010/main" val="407725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fault layout">
  <p:cSld name="Default layou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150050" y="0"/>
            <a:ext cx="68439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lt1"/>
              </a:buClr>
              <a:buSzPts val="4000"/>
              <a:buFont typeface="Tahoma"/>
              <a:buNone/>
              <a:defRPr sz="4000" b="0" i="0" u="none" strike="noStrike" cap="none">
                <a:solidFill>
                  <a:schemeClr val="lt1"/>
                </a:solidFill>
                <a:latin typeface="Tahoma"/>
                <a:ea typeface="Tahoma"/>
                <a:cs typeface="Tahoma"/>
                <a:sym typeface="Tahoma"/>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a:endParaRPr/>
          </a:p>
        </p:txBody>
      </p:sp>
      <p:sp>
        <p:nvSpPr>
          <p:cNvPr id="23" name="Google Shape;23;p3"/>
          <p:cNvSpPr txBox="1">
            <a:spLocks noGrp="1"/>
          </p:cNvSpPr>
          <p:nvPr>
            <p:ph type="body" idx="1"/>
          </p:nvPr>
        </p:nvSpPr>
        <p:spPr>
          <a:xfrm>
            <a:off x="492952" y="1193801"/>
            <a:ext cx="8208600" cy="33987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000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EEF4FF"/>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4A86E8"/>
              </a:buClr>
              <a:buSzPts val="2400"/>
              <a:buFont typeface="Trebuchet MS"/>
              <a:buChar char="◉"/>
              <a:defRPr sz="2400">
                <a:solidFill>
                  <a:schemeClr val="dk1"/>
                </a:solidFill>
                <a:latin typeface="Trebuchet MS"/>
                <a:ea typeface="Trebuchet MS"/>
                <a:cs typeface="Trebuchet MS"/>
                <a:sym typeface="Trebuchet MS"/>
              </a:defRPr>
            </a:lvl1pPr>
            <a:lvl2pPr marL="914400" lvl="1"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2pPr>
            <a:lvl3pPr marL="1371600" lvl="2"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3pPr>
            <a:lvl4pPr marL="1828800" lvl="3" indent="-342900">
              <a:spcBef>
                <a:spcPts val="0"/>
              </a:spcBef>
              <a:spcAft>
                <a:spcPts val="0"/>
              </a:spcAft>
              <a:buClr>
                <a:srgbClr val="4A86E8"/>
              </a:buClr>
              <a:buSzPts val="1800"/>
              <a:buFont typeface="Trebuchet MS"/>
              <a:buChar char="●"/>
              <a:defRPr sz="1800">
                <a:solidFill>
                  <a:schemeClr val="dk1"/>
                </a:solidFill>
                <a:latin typeface="Trebuchet MS"/>
                <a:ea typeface="Trebuchet MS"/>
                <a:cs typeface="Trebuchet MS"/>
                <a:sym typeface="Trebuchet MS"/>
              </a:defRPr>
            </a:lvl4pPr>
            <a:lvl5pPr marL="2286000" lvl="4"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5pPr>
            <a:lvl6pPr marL="2743200" lvl="5"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6pPr>
            <a:lvl7pPr marL="3200400" lvl="6"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7pPr>
            <a:lvl8pPr marL="3657600" lvl="7"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8pPr>
            <a:lvl9pPr marL="4114800" lvl="8"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Trebuchet MS"/>
              <a:buNone/>
              <a:defRPr sz="2000" b="1">
                <a:solidFill>
                  <a:schemeClr val="dk1"/>
                </a:solidFill>
                <a:latin typeface="Trebuchet MS"/>
                <a:ea typeface="Trebuchet MS"/>
                <a:cs typeface="Trebuchet MS"/>
                <a:sym typeface="Trebuchet MS"/>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p:nvPr/>
        </p:nvSpPr>
        <p:spPr>
          <a:xfrm>
            <a:off x="8123992" y="1075056"/>
            <a:ext cx="102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Trebuchet MS"/>
                <a:ea typeface="Trebuchet MS"/>
                <a:cs typeface="Trebuchet MS"/>
                <a:sym typeface="Trebuchet MS"/>
              </a:rPr>
              <a:t>#sf21vus</a:t>
            </a:r>
            <a:endParaRPr sz="1100" b="1">
              <a:latin typeface="Trebuchet MS"/>
              <a:ea typeface="Trebuchet MS"/>
              <a:cs typeface="Trebuchet MS"/>
              <a:sym typeface="Trebuchet MS"/>
            </a:endParaRPr>
          </a:p>
        </p:txBody>
      </p:sp>
      <p:pic>
        <p:nvPicPr>
          <p:cNvPr id="9" name="Google Shape;9;p1"/>
          <p:cNvPicPr preferRelativeResize="0"/>
          <p:nvPr/>
        </p:nvPicPr>
        <p:blipFill rotWithShape="1">
          <a:blip r:embed="rId12">
            <a:alphaModFix/>
          </a:blip>
          <a:srcRect/>
          <a:stretch/>
        </p:blipFill>
        <p:spPr>
          <a:xfrm>
            <a:off x="8089475" y="140275"/>
            <a:ext cx="876125" cy="876125"/>
          </a:xfrm>
          <a:prstGeom prst="rect">
            <a:avLst/>
          </a:prstGeom>
          <a:noFill/>
          <a:ln>
            <a:noFill/>
          </a:ln>
        </p:spPr>
      </p:pic>
    </p:spTree>
    <p:extLst>
      <p:ext uri="{BB962C8B-B14F-4D97-AF65-F5344CB8AC3E}">
        <p14:creationId xmlns:p14="http://schemas.microsoft.com/office/powerpoint/2010/main" val="2305906207"/>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8" name="Shape 37"/>
          <p:cNvSpPr txBox="1">
            <a:spLocks/>
          </p:cNvSpPr>
          <p:nvPr/>
        </p:nvSpPr>
        <p:spPr>
          <a:xfrm>
            <a:off x="259257" y="1236191"/>
            <a:ext cx="4501929" cy="1570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b="1" dirty="0">
                <a:solidFill>
                  <a:schemeClr val="tx1"/>
                </a:solidFill>
              </a:rPr>
              <a:t>Using </a:t>
            </a:r>
            <a:r>
              <a:rPr lang="en-US" sz="3600" b="1" dirty="0" err="1">
                <a:solidFill>
                  <a:schemeClr val="tx1"/>
                </a:solidFill>
              </a:rPr>
              <a:t>wireshark</a:t>
            </a:r>
            <a:r>
              <a:rPr lang="en-US" sz="3600" b="1" dirty="0">
                <a:solidFill>
                  <a:schemeClr val="tx1"/>
                </a:solidFill>
              </a:rPr>
              <a:t> in LTE, and 5G networks</a:t>
            </a:r>
            <a:r>
              <a:rPr lang="en-US" sz="3600" b="1" dirty="0"/>
              <a:t>…</a:t>
            </a:r>
          </a:p>
        </p:txBody>
      </p:sp>
      <p:sp>
        <p:nvSpPr>
          <p:cNvPr id="9" name="Shape 38"/>
          <p:cNvSpPr txBox="1">
            <a:spLocks/>
          </p:cNvSpPr>
          <p:nvPr/>
        </p:nvSpPr>
        <p:spPr>
          <a:xfrm>
            <a:off x="303472" y="2139727"/>
            <a:ext cx="2621761" cy="9647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FFCC01"/>
              </a:buClr>
              <a:buSzPts val="2000"/>
              <a:buFont typeface="Arial"/>
              <a:buNone/>
            </a:pPr>
            <a:endParaRPr lang="en-US" sz="2000" dirty="0">
              <a:solidFill>
                <a:schemeClr val="bg1">
                  <a:lumMod val="65000"/>
                </a:schemeClr>
              </a:solidFill>
            </a:endParaRPr>
          </a:p>
        </p:txBody>
      </p:sp>
      <p:sp>
        <p:nvSpPr>
          <p:cNvPr id="10" name="TextBox 9"/>
          <p:cNvSpPr txBox="1"/>
          <p:nvPr/>
        </p:nvSpPr>
        <p:spPr>
          <a:xfrm>
            <a:off x="5900773" y="2971950"/>
            <a:ext cx="2463800" cy="959943"/>
          </a:xfrm>
          <a:prstGeom prst="rect">
            <a:avLst/>
          </a:prstGeom>
          <a:noFill/>
        </p:spPr>
        <p:txBody>
          <a:bodyPr wrap="square" rtlCol="0">
            <a:spAutoFit/>
          </a:bodyPr>
          <a:lstStyle/>
          <a:p>
            <a:pPr algn="ctr">
              <a:lnSpc>
                <a:spcPct val="200000"/>
              </a:lnSpc>
            </a:pPr>
            <a:r>
              <a:rPr lang="en-US" sz="1600" b="1" dirty="0">
                <a:solidFill>
                  <a:schemeClr val="bg1"/>
                </a:solidFill>
              </a:rPr>
              <a:t>Mark Stout</a:t>
            </a:r>
          </a:p>
          <a:p>
            <a:pPr algn="ctr">
              <a:lnSpc>
                <a:spcPct val="200000"/>
              </a:lnSpc>
            </a:pPr>
            <a:r>
              <a:rPr lang="en-US" spc="300" dirty="0">
                <a:solidFill>
                  <a:schemeClr val="bg1"/>
                </a:solidFill>
                <a:latin typeface="Bell MT" panose="02020503060305020303" pitchFamily="18" charset="0"/>
              </a:rPr>
              <a:t>T-Mobile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485900" y="342900"/>
            <a:ext cx="6172200" cy="501254"/>
          </a:xfrm>
        </p:spPr>
        <p:txBody>
          <a:bodyPr/>
          <a:lstStyle/>
          <a:p>
            <a:r>
              <a:rPr lang="en-US" altLang="en-US" sz="3000" dirty="0"/>
              <a:t>Initiation (INIT)</a:t>
            </a:r>
            <a:endParaRPr lang="en-US" altLang="zh-TW" sz="3000" dirty="0"/>
          </a:p>
        </p:txBody>
      </p:sp>
      <p:sp>
        <p:nvSpPr>
          <p:cNvPr id="77827" name="Rectangle 3"/>
          <p:cNvSpPr>
            <a:spLocks noGrp="1" noChangeArrowheads="1"/>
          </p:cNvSpPr>
          <p:nvPr>
            <p:ph idx="1"/>
          </p:nvPr>
        </p:nvSpPr>
        <p:spPr>
          <a:xfrm>
            <a:off x="282507" y="844154"/>
            <a:ext cx="6372225" cy="1350169"/>
          </a:xfrm>
        </p:spPr>
        <p:txBody>
          <a:bodyPr/>
          <a:lstStyle/>
          <a:p>
            <a:pPr>
              <a:lnSpc>
                <a:spcPct val="90000"/>
              </a:lnSpc>
            </a:pPr>
            <a:r>
              <a:rPr lang="en-US" altLang="zh-TW" sz="1800" dirty="0"/>
              <a:t>Initiate Tag</a:t>
            </a:r>
          </a:p>
          <a:p>
            <a:pPr lvl="1">
              <a:lnSpc>
                <a:spcPct val="90000"/>
              </a:lnSpc>
            </a:pPr>
            <a:r>
              <a:rPr lang="en-US" altLang="zh-TW" sz="1500" dirty="0"/>
              <a:t>This value MUST be placed into the Verification Tag field of every SCTP packet.</a:t>
            </a:r>
          </a:p>
        </p:txBody>
      </p:sp>
      <p:sp>
        <p:nvSpPr>
          <p:cNvPr id="5" name="Slide Number Placeholder 4"/>
          <p:cNvSpPr>
            <a:spLocks noGrp="1"/>
          </p:cNvSpPr>
          <p:nvPr>
            <p:ph type="sldNum" sz="quarter" idx="11"/>
          </p:nvPr>
        </p:nvSpPr>
        <p:spPr/>
        <p:txBody>
          <a:bodyPr/>
          <a:lstStyle/>
          <a:p>
            <a:fld id="{35368A7E-7666-4DEF-9483-8DED78862C25}" type="slidenum">
              <a:rPr lang="en-US" altLang="zh-TW"/>
              <a:pPr/>
              <a:t>10</a:t>
            </a:fld>
            <a:endParaRPr lang="en-US" altLang="zh-TW"/>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888490"/>
            <a:ext cx="5685155" cy="292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0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85900" y="342900"/>
            <a:ext cx="6172200" cy="501254"/>
          </a:xfrm>
        </p:spPr>
        <p:txBody>
          <a:bodyPr/>
          <a:lstStyle/>
          <a:p>
            <a:r>
              <a:rPr lang="en-US" altLang="en-US" sz="2700"/>
              <a:t>Initiation Acknowledgement (INIT ACK)</a:t>
            </a:r>
            <a:endParaRPr lang="en-US" altLang="zh-TW" sz="2700"/>
          </a:p>
        </p:txBody>
      </p:sp>
      <p:sp>
        <p:nvSpPr>
          <p:cNvPr id="78851" name="Rectangle 3"/>
          <p:cNvSpPr>
            <a:spLocks noGrp="1" noChangeArrowheads="1"/>
          </p:cNvSpPr>
          <p:nvPr>
            <p:ph idx="1"/>
          </p:nvPr>
        </p:nvSpPr>
        <p:spPr>
          <a:xfrm>
            <a:off x="1494235" y="951310"/>
            <a:ext cx="6372225" cy="972740"/>
          </a:xfrm>
        </p:spPr>
        <p:txBody>
          <a:bodyPr/>
          <a:lstStyle/>
          <a:p>
            <a:pPr>
              <a:lnSpc>
                <a:spcPct val="90000"/>
              </a:lnSpc>
            </a:pPr>
            <a:r>
              <a:rPr lang="en-US" altLang="zh-TW" sz="1800" dirty="0"/>
              <a:t>INIT ACK uses two extra variable parameters: The State Cookie and the Unrecognized Parameter:</a:t>
            </a:r>
          </a:p>
        </p:txBody>
      </p:sp>
      <p:sp>
        <p:nvSpPr>
          <p:cNvPr id="5" name="Slide Number Placeholder 4"/>
          <p:cNvSpPr>
            <a:spLocks noGrp="1"/>
          </p:cNvSpPr>
          <p:nvPr>
            <p:ph type="sldNum" sz="quarter" idx="11"/>
          </p:nvPr>
        </p:nvSpPr>
        <p:spPr/>
        <p:txBody>
          <a:bodyPr/>
          <a:lstStyle/>
          <a:p>
            <a:fld id="{84579A68-E3D5-4933-9911-F1A0BA8B48C6}" type="slidenum">
              <a:rPr lang="en-US" altLang="zh-TW"/>
              <a:pPr/>
              <a:t>11</a:t>
            </a:fld>
            <a:endParaRPr lang="en-US" altLang="zh-TW"/>
          </a:p>
        </p:txBody>
      </p:sp>
      <p:pic>
        <p:nvPicPr>
          <p:cNvPr id="788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7" y="1924050"/>
            <a:ext cx="5130404" cy="26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9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94235" y="303610"/>
            <a:ext cx="6172200" cy="377428"/>
          </a:xfrm>
        </p:spPr>
        <p:txBody>
          <a:bodyPr/>
          <a:lstStyle/>
          <a:p>
            <a:r>
              <a:rPr lang="en-US" altLang="en-US" sz="2100"/>
              <a:t>Cookie Echo (COOKIE ECHO)</a:t>
            </a:r>
            <a:endParaRPr lang="en-US" altLang="zh-TW" sz="2100"/>
          </a:p>
        </p:txBody>
      </p:sp>
      <p:sp>
        <p:nvSpPr>
          <p:cNvPr id="90115" name="Rectangle 3"/>
          <p:cNvSpPr>
            <a:spLocks noGrp="1" noChangeArrowheads="1"/>
          </p:cNvSpPr>
          <p:nvPr>
            <p:ph idx="1"/>
          </p:nvPr>
        </p:nvSpPr>
        <p:spPr>
          <a:xfrm>
            <a:off x="1394222" y="838201"/>
            <a:ext cx="6372225" cy="1134665"/>
          </a:xfrm>
        </p:spPr>
        <p:txBody>
          <a:bodyPr/>
          <a:lstStyle/>
          <a:p>
            <a:pPr>
              <a:lnSpc>
                <a:spcPct val="90000"/>
              </a:lnSpc>
            </a:pPr>
            <a:r>
              <a:rPr lang="en-US" altLang="zh-TW" sz="1800" dirty="0"/>
              <a:t>Cookie is </a:t>
            </a:r>
            <a:r>
              <a:rPr lang="en-US" altLang="zh-TW" sz="1800" dirty="0" err="1"/>
              <a:t>echo’d</a:t>
            </a:r>
            <a:r>
              <a:rPr lang="en-US" altLang="zh-TW" sz="1800" dirty="0"/>
              <a:t> from cookie in INIT ACK</a:t>
            </a:r>
          </a:p>
        </p:txBody>
      </p:sp>
      <p:sp>
        <p:nvSpPr>
          <p:cNvPr id="7" name="Slide Number Placeholder 4"/>
          <p:cNvSpPr>
            <a:spLocks noGrp="1"/>
          </p:cNvSpPr>
          <p:nvPr>
            <p:ph type="sldNum" sz="quarter" idx="11"/>
          </p:nvPr>
        </p:nvSpPr>
        <p:spPr/>
        <p:txBody>
          <a:bodyPr/>
          <a:lstStyle/>
          <a:p>
            <a:fld id="{4CF463FD-174C-4175-B790-EC5B28FFF7D3}" type="slidenum">
              <a:rPr lang="en-US" altLang="zh-TW"/>
              <a:pPr/>
              <a:t>12</a:t>
            </a:fld>
            <a:endParaRPr lang="en-US" altLang="zh-TW"/>
          </a:p>
        </p:txBody>
      </p:sp>
      <p:pic>
        <p:nvPicPr>
          <p:cNvPr id="901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82" y="1501974"/>
            <a:ext cx="5778104"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01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282" y="3480791"/>
            <a:ext cx="5831681" cy="962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394221" y="2827139"/>
            <a:ext cx="6372225" cy="113466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ltLang="zh-TW" sz="1800" dirty="0"/>
              <a:t>Cookie Acknowledgement (COOKIE ACK)</a:t>
            </a:r>
          </a:p>
        </p:txBody>
      </p:sp>
    </p:spTree>
    <p:extLst>
      <p:ext uri="{BB962C8B-B14F-4D97-AF65-F5344CB8AC3E}">
        <p14:creationId xmlns:p14="http://schemas.microsoft.com/office/powerpoint/2010/main" val="367405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2" name="Text Placeholder 1"/>
          <p:cNvSpPr>
            <a:spLocks noGrp="1"/>
          </p:cNvSpPr>
          <p:nvPr>
            <p:ph type="body" idx="1"/>
          </p:nvPr>
        </p:nvSpPr>
        <p:spPr>
          <a:xfrm>
            <a:off x="185271" y="989375"/>
            <a:ext cx="8208454" cy="3398604"/>
          </a:xfrm>
        </p:spPr>
        <p:txBody>
          <a:bodyPr/>
          <a:lstStyle/>
          <a:p>
            <a:r>
              <a:rPr lang="en-US" dirty="0"/>
              <a:t>Selective </a:t>
            </a:r>
            <a:r>
              <a:rPr lang="en-US" dirty="0" err="1"/>
              <a:t>Ack’s</a:t>
            </a:r>
            <a:endParaRPr lang="en-US" dirty="0"/>
          </a:p>
          <a:p>
            <a:pPr lvl="1"/>
            <a:r>
              <a:rPr lang="en-US" altLang="zh-TW" sz="1200" dirty="0"/>
              <a:t>The acknowledgements carry all Transmission Sequence Number (TSN) numbers that have been received by one side with them.</a:t>
            </a:r>
          </a:p>
          <a:p>
            <a:pPr lvl="1"/>
            <a:r>
              <a:rPr lang="en-US" altLang="zh-TW" sz="1200" dirty="0"/>
              <a:t>That is, there is a Cumulative TSN </a:t>
            </a:r>
            <a:r>
              <a:rPr lang="en-US" altLang="zh-TW" sz="1200" dirty="0" err="1"/>
              <a:t>Ack</a:t>
            </a:r>
            <a:r>
              <a:rPr lang="en-US" altLang="zh-TW" sz="1200" dirty="0"/>
              <a:t> value, that indicates all the data that has successfully been reassembled at the receivers side.</a:t>
            </a:r>
          </a:p>
          <a:p>
            <a:pPr lvl="1"/>
            <a:r>
              <a:rPr lang="en-US" altLang="zh-TW" sz="1200" dirty="0"/>
              <a:t>there are Gap Blocks that indicate which segments of data chunks have arrived, with some data chunks missing in between.</a:t>
            </a:r>
          </a:p>
          <a:p>
            <a:r>
              <a:rPr lang="en-US" dirty="0"/>
              <a:t>Path Monitoring</a:t>
            </a:r>
          </a:p>
          <a:p>
            <a:pPr lvl="1"/>
            <a:r>
              <a:rPr lang="en-US" altLang="zh-TW" sz="1200" dirty="0"/>
              <a:t>HEARTBEAT chunks are sent over all paths. Each HEARTBEAT chunk has to be acknowledged by a HEARTBEAT-ACK chunk. </a:t>
            </a:r>
          </a:p>
          <a:p>
            <a:pPr lvl="1"/>
            <a:r>
              <a:rPr lang="en-US" altLang="zh-TW" sz="1200" dirty="0"/>
              <a:t>Each path is assigned a state: active or inactive. </a:t>
            </a:r>
          </a:p>
          <a:p>
            <a:pPr lvl="1"/>
            <a:r>
              <a:rPr lang="en-US" altLang="zh-TW" sz="1200" dirty="0"/>
              <a:t>The number of events in which heartbeats were not acknowledged within a certain time or the number of retransmission events exceeds a certain configurable limit, the peer endpoint is considered unreachable and the association will be terminated via an ABORT chunk.</a:t>
            </a:r>
          </a:p>
          <a:p>
            <a:pPr lvl="1"/>
            <a:endParaRPr lang="en-US" dirty="0"/>
          </a:p>
        </p:txBody>
      </p:sp>
    </p:spTree>
    <p:extLst>
      <p:ext uri="{BB962C8B-B14F-4D97-AF65-F5344CB8AC3E}">
        <p14:creationId xmlns:p14="http://schemas.microsoft.com/office/powerpoint/2010/main" val="102385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85900" y="342900"/>
            <a:ext cx="6172200" cy="501254"/>
          </a:xfrm>
        </p:spPr>
        <p:txBody>
          <a:bodyPr/>
          <a:lstStyle/>
          <a:p>
            <a:r>
              <a:rPr lang="en-US" altLang="en-US" sz="2700"/>
              <a:t>Selective Acknowledgement (SACK)</a:t>
            </a:r>
            <a:endParaRPr lang="en-US" altLang="zh-TW" sz="2700"/>
          </a:p>
        </p:txBody>
      </p:sp>
      <p:sp>
        <p:nvSpPr>
          <p:cNvPr id="4" name="Slide Number Placeholder 4"/>
          <p:cNvSpPr>
            <a:spLocks noGrp="1"/>
          </p:cNvSpPr>
          <p:nvPr>
            <p:ph type="sldNum" sz="quarter" idx="11"/>
          </p:nvPr>
        </p:nvSpPr>
        <p:spPr/>
        <p:txBody>
          <a:bodyPr/>
          <a:lstStyle/>
          <a:p>
            <a:fld id="{9C091B2F-A15C-43C7-9A07-7CF643AB8D90}" type="slidenum">
              <a:rPr lang="en-US" altLang="zh-TW"/>
              <a:pPr/>
              <a:t>14</a:t>
            </a:fld>
            <a:endParaRPr lang="en-US" altLang="zh-TW"/>
          </a:p>
        </p:txBody>
      </p:sp>
      <p:pic>
        <p:nvPicPr>
          <p:cNvPr id="79879" name="Picture 7" descr="Chunk-s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017270"/>
            <a:ext cx="5670947" cy="375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6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5" y="1072004"/>
            <a:ext cx="8515350" cy="3740026"/>
          </a:xfrm>
          <a:prstGeom prst="rect">
            <a:avLst/>
          </a:prstGeom>
        </p:spPr>
      </p:pic>
      <p:sp>
        <p:nvSpPr>
          <p:cNvPr id="79874" name="Rectangle 2"/>
          <p:cNvSpPr>
            <a:spLocks noGrp="1" noChangeArrowheads="1"/>
          </p:cNvSpPr>
          <p:nvPr>
            <p:ph type="title"/>
          </p:nvPr>
        </p:nvSpPr>
        <p:spPr>
          <a:xfrm>
            <a:off x="1485900" y="342900"/>
            <a:ext cx="6172200" cy="501254"/>
          </a:xfrm>
        </p:spPr>
        <p:txBody>
          <a:bodyPr/>
          <a:lstStyle/>
          <a:p>
            <a:r>
              <a:rPr lang="en-US" altLang="en-US" sz="2700"/>
              <a:t>Selective Acknowledgement (SACK)</a:t>
            </a:r>
            <a:endParaRPr lang="en-US" altLang="zh-TW" sz="2700"/>
          </a:p>
        </p:txBody>
      </p:sp>
      <p:sp>
        <p:nvSpPr>
          <p:cNvPr id="4" name="Slide Number Placeholder 4"/>
          <p:cNvSpPr>
            <a:spLocks noGrp="1"/>
          </p:cNvSpPr>
          <p:nvPr>
            <p:ph type="sldNum" sz="quarter" idx="11"/>
          </p:nvPr>
        </p:nvSpPr>
        <p:spPr/>
        <p:txBody>
          <a:bodyPr/>
          <a:lstStyle/>
          <a:p>
            <a:fld id="{9C091B2F-A15C-43C7-9A07-7CF643AB8D90}" type="slidenum">
              <a:rPr lang="en-US" altLang="zh-TW"/>
              <a:pPr/>
              <a:t>15</a:t>
            </a:fld>
            <a:endParaRPr lang="en-US" altLang="zh-TW" dirty="0"/>
          </a:p>
        </p:txBody>
      </p:sp>
      <p:graphicFrame>
        <p:nvGraphicFramePr>
          <p:cNvPr id="3" name="Object 2"/>
          <p:cNvGraphicFramePr>
            <a:graphicFrameLocks noChangeAspect="1"/>
          </p:cNvGraphicFramePr>
          <p:nvPr>
            <p:extLst>
              <p:ext uri="{D42A27DB-BD31-4B8C-83A1-F6EECF244321}">
                <p14:modId xmlns:p14="http://schemas.microsoft.com/office/powerpoint/2010/main" val="888961552"/>
              </p:ext>
            </p:extLst>
          </p:nvPr>
        </p:nvGraphicFramePr>
        <p:xfrm>
          <a:off x="6286500" y="3832225"/>
          <a:ext cx="2514600" cy="563563"/>
        </p:xfrm>
        <a:graphic>
          <a:graphicData uri="http://schemas.openxmlformats.org/presentationml/2006/ole">
            <mc:AlternateContent xmlns:mc="http://schemas.openxmlformats.org/markup-compatibility/2006">
              <mc:Choice xmlns:v="urn:schemas-microsoft-com:vml" Requires="v">
                <p:oleObj name="Packager Shell Object" showAsIcon="1" r:id="rId3" imgW="2515320" imgH="563760" progId="Package">
                  <p:embed/>
                </p:oleObj>
              </mc:Choice>
              <mc:Fallback>
                <p:oleObj name="Packager Shell Object" showAsIcon="1" r:id="rId3" imgW="2515320" imgH="563760" progId="Package">
                  <p:embed/>
                  <p:pic>
                    <p:nvPicPr>
                      <p:cNvPr id="3" name="Object 2"/>
                      <p:cNvPicPr/>
                      <p:nvPr/>
                    </p:nvPicPr>
                    <p:blipFill>
                      <a:blip r:embed="rId4"/>
                      <a:stretch>
                        <a:fillRect/>
                      </a:stretch>
                    </p:blipFill>
                    <p:spPr>
                      <a:xfrm>
                        <a:off x="6286500" y="3832225"/>
                        <a:ext cx="2514600" cy="563563"/>
                      </a:xfrm>
                      <a:prstGeom prst="rect">
                        <a:avLst/>
                      </a:prstGeom>
                    </p:spPr>
                  </p:pic>
                </p:oleObj>
              </mc:Fallback>
            </mc:AlternateContent>
          </a:graphicData>
        </a:graphic>
      </p:graphicFrame>
    </p:spTree>
    <p:extLst>
      <p:ext uri="{BB962C8B-B14F-4D97-AF65-F5344CB8AC3E}">
        <p14:creationId xmlns:p14="http://schemas.microsoft.com/office/powerpoint/2010/main" val="347874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2" name="Text Placeholder 1"/>
          <p:cNvSpPr>
            <a:spLocks noGrp="1"/>
          </p:cNvSpPr>
          <p:nvPr>
            <p:ph type="body" idx="1"/>
          </p:nvPr>
        </p:nvSpPr>
        <p:spPr>
          <a:xfrm>
            <a:off x="185271" y="811245"/>
            <a:ext cx="8208454" cy="756298"/>
          </a:xfrm>
        </p:spPr>
        <p:txBody>
          <a:bodyPr/>
          <a:lstStyle/>
          <a:p>
            <a:r>
              <a:rPr lang="en-US" dirty="0"/>
              <a:t>S1 peering setup</a:t>
            </a:r>
          </a:p>
        </p:txBody>
      </p:sp>
      <p:pic>
        <p:nvPicPr>
          <p:cNvPr id="6" name="Picture 5"/>
          <p:cNvPicPr>
            <a:picLocks noChangeAspect="1"/>
          </p:cNvPicPr>
          <p:nvPr/>
        </p:nvPicPr>
        <p:blipFill>
          <a:blip r:embed="rId3"/>
          <a:stretch>
            <a:fillRect/>
          </a:stretch>
        </p:blipFill>
        <p:spPr>
          <a:xfrm>
            <a:off x="8335" y="1388887"/>
            <a:ext cx="9135665" cy="3322306"/>
          </a:xfrm>
          <a:prstGeom prst="rect">
            <a:avLst/>
          </a:prstGeom>
        </p:spPr>
      </p:pic>
    </p:spTree>
    <p:extLst>
      <p:ext uri="{BB962C8B-B14F-4D97-AF65-F5344CB8AC3E}">
        <p14:creationId xmlns:p14="http://schemas.microsoft.com/office/powerpoint/2010/main" val="75751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SCTP profile</a:t>
            </a:r>
          </a:p>
        </p:txBody>
      </p:sp>
      <p:pic>
        <p:nvPicPr>
          <p:cNvPr id="4" name="Picture 3"/>
          <p:cNvPicPr>
            <a:picLocks noChangeAspect="1"/>
          </p:cNvPicPr>
          <p:nvPr/>
        </p:nvPicPr>
        <p:blipFill>
          <a:blip r:embed="rId2"/>
          <a:stretch>
            <a:fillRect/>
          </a:stretch>
        </p:blipFill>
        <p:spPr>
          <a:xfrm>
            <a:off x="4237265" y="1225170"/>
            <a:ext cx="4797050" cy="3559102"/>
          </a:xfrm>
          <a:prstGeom prst="rect">
            <a:avLst/>
          </a:prstGeom>
        </p:spPr>
      </p:pic>
      <p:sp>
        <p:nvSpPr>
          <p:cNvPr id="5" name="Right Arrow 4"/>
          <p:cNvSpPr/>
          <p:nvPr/>
        </p:nvSpPr>
        <p:spPr>
          <a:xfrm rot="15901485">
            <a:off x="6284308" y="16010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3328954">
            <a:off x="6338601" y="2365439"/>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951723">
            <a:off x="5568437" y="4501761"/>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464257">
            <a:off x="5532519" y="1207352"/>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4992" y="1196818"/>
            <a:ext cx="414227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a button to remove heartbeats/</a:t>
            </a:r>
            <a:r>
              <a:rPr lang="en-US" dirty="0" err="1"/>
              <a:t>acks</a:t>
            </a:r>
            <a:endParaRPr lang="en-US" dirty="0"/>
          </a:p>
          <a:p>
            <a:pPr marL="285750" indent="-285750">
              <a:buFont typeface="Arial" panose="020B0604020202020204" pitchFamily="34" charset="0"/>
              <a:buChar char="•"/>
            </a:pPr>
            <a:r>
              <a:rPr lang="en-US" dirty="0"/>
              <a:t>Create columns to show the stream, gap count, and TSN</a:t>
            </a:r>
          </a:p>
          <a:p>
            <a:pPr marL="285750" indent="-285750">
              <a:buFont typeface="Arial" panose="020B0604020202020204" pitchFamily="34" charset="0"/>
              <a:buChar char="•"/>
            </a:pPr>
            <a:r>
              <a:rPr lang="en-US" dirty="0"/>
              <a:t>Create a color rule that shows you when gaps are present</a:t>
            </a:r>
          </a:p>
          <a:p>
            <a:pPr marL="285750" indent="-285750">
              <a:buFont typeface="Arial" panose="020B0604020202020204" pitchFamily="34" charset="0"/>
              <a:buChar char="•"/>
            </a:pPr>
            <a:r>
              <a:rPr lang="en-US" dirty="0"/>
              <a:t>Create a color rule that shows </a:t>
            </a:r>
            <a:r>
              <a:rPr lang="en-US" dirty="0" err="1"/>
              <a:t>sctp</a:t>
            </a:r>
            <a:r>
              <a:rPr lang="en-US" dirty="0"/>
              <a:t> layer fragments</a:t>
            </a:r>
          </a:p>
          <a:p>
            <a:pPr marL="285750" indent="-285750">
              <a:buFont typeface="Arial" panose="020B0604020202020204" pitchFamily="34" charset="0"/>
              <a:buChar char="•"/>
            </a:pPr>
            <a:r>
              <a:rPr lang="en-US" dirty="0"/>
              <a:t>I always create a color rule that shows the start of a peer, or session.</a:t>
            </a:r>
          </a:p>
        </p:txBody>
      </p:sp>
    </p:spTree>
    <p:extLst>
      <p:ext uri="{BB962C8B-B14F-4D97-AF65-F5344CB8AC3E}">
        <p14:creationId xmlns:p14="http://schemas.microsoft.com/office/powerpoint/2010/main" val="1054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sp>
        <p:nvSpPr>
          <p:cNvPr id="3" name="Text Placeholder 2"/>
          <p:cNvSpPr>
            <a:spLocks noGrp="1"/>
          </p:cNvSpPr>
          <p:nvPr>
            <p:ph type="body" idx="1"/>
          </p:nvPr>
        </p:nvSpPr>
        <p:spPr/>
        <p:txBody>
          <a:bodyPr/>
          <a:lstStyle/>
          <a:p>
            <a:r>
              <a:rPr lang="en-US" sz="1400" dirty="0"/>
              <a:t>Diameter is the protocol used within the EPC architecture for AAA (Authentication, Authorization, and Accounting), PCRF (Policy and Charging Rules Function), and HSS (Home Subscriber Server). </a:t>
            </a:r>
          </a:p>
          <a:p>
            <a:r>
              <a:rPr lang="en-US" sz="1400" dirty="0"/>
              <a:t>Diameter is specified in RFC 3588 and then by the RFC 6733 which obsoletes RFC 3588. </a:t>
            </a:r>
          </a:p>
          <a:p>
            <a:r>
              <a:rPr lang="en-US" sz="1400" dirty="0"/>
              <a:t>The name is a pun on the name of the predecessor protocol, RADIUS(Remote Authentication Dial In User Service) - a diameter is twice the radius.</a:t>
            </a:r>
          </a:p>
        </p:txBody>
      </p:sp>
    </p:spTree>
    <p:extLst>
      <p:ext uri="{BB962C8B-B14F-4D97-AF65-F5344CB8AC3E}">
        <p14:creationId xmlns:p14="http://schemas.microsoft.com/office/powerpoint/2010/main" val="194609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pic>
        <p:nvPicPr>
          <p:cNvPr id="4" name="Picture 3"/>
          <p:cNvPicPr>
            <a:picLocks noChangeAspect="1"/>
          </p:cNvPicPr>
          <p:nvPr/>
        </p:nvPicPr>
        <p:blipFill>
          <a:blip r:embed="rId2"/>
          <a:stretch>
            <a:fillRect/>
          </a:stretch>
        </p:blipFill>
        <p:spPr>
          <a:xfrm>
            <a:off x="0" y="1038576"/>
            <a:ext cx="9144000" cy="79877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016921182"/>
              </p:ext>
            </p:extLst>
          </p:nvPr>
        </p:nvGraphicFramePr>
        <p:xfrm>
          <a:off x="42863" y="1914525"/>
          <a:ext cx="1231900" cy="261938"/>
        </p:xfrm>
        <a:graphic>
          <a:graphicData uri="http://schemas.openxmlformats.org/presentationml/2006/ole">
            <mc:AlternateContent xmlns:mc="http://schemas.openxmlformats.org/markup-compatibility/2006">
              <mc:Choice xmlns:v="urn:schemas-microsoft-com:vml" Requires="v">
                <p:oleObj name="Packager Shell Object" showAsIcon="1" r:id="rId3" imgW="2655000" imgH="563760" progId="Package">
                  <p:embed/>
                </p:oleObj>
              </mc:Choice>
              <mc:Fallback>
                <p:oleObj name="Packager Shell Object" showAsIcon="1" r:id="rId3" imgW="2655000" imgH="563760" progId="Package">
                  <p:embed/>
                  <p:pic>
                    <p:nvPicPr>
                      <p:cNvPr id="5" name="Object 4"/>
                      <p:cNvPicPr/>
                      <p:nvPr/>
                    </p:nvPicPr>
                    <p:blipFill>
                      <a:blip r:embed="rId4"/>
                      <a:stretch>
                        <a:fillRect/>
                      </a:stretch>
                    </p:blipFill>
                    <p:spPr>
                      <a:xfrm>
                        <a:off x="42863" y="1914525"/>
                        <a:ext cx="1231900" cy="261938"/>
                      </a:xfrm>
                      <a:prstGeom prst="rect">
                        <a:avLst/>
                      </a:prstGeom>
                    </p:spPr>
                  </p:pic>
                </p:oleObj>
              </mc:Fallback>
            </mc:AlternateContent>
          </a:graphicData>
        </a:graphic>
      </p:graphicFrame>
      <p:sp>
        <p:nvSpPr>
          <p:cNvPr id="6" name="TextBox 5"/>
          <p:cNvSpPr txBox="1"/>
          <p:nvPr/>
        </p:nvSpPr>
        <p:spPr>
          <a:xfrm>
            <a:off x="475200" y="2526924"/>
            <a:ext cx="5168403" cy="1384995"/>
          </a:xfrm>
          <a:prstGeom prst="rect">
            <a:avLst/>
          </a:prstGeom>
          <a:noFill/>
        </p:spPr>
        <p:txBody>
          <a:bodyPr wrap="none" rtlCol="0">
            <a:spAutoFit/>
          </a:bodyPr>
          <a:lstStyle/>
          <a:p>
            <a:pPr marL="285750" indent="-285750">
              <a:buFont typeface="Arial" panose="020B0604020202020204" pitchFamily="34" charset="0"/>
              <a:buChar char="•"/>
            </a:pPr>
            <a:r>
              <a:rPr lang="en-US" dirty="0"/>
              <a:t>I-Send-Conn-</a:t>
            </a:r>
            <a:r>
              <a:rPr lang="en-US" dirty="0" err="1"/>
              <a:t>Req</a:t>
            </a:r>
            <a:r>
              <a:rPr lang="en-US" dirty="0"/>
              <a:t>  = SYN</a:t>
            </a:r>
          </a:p>
          <a:p>
            <a:pPr marL="285750" indent="-285750">
              <a:buFont typeface="Arial" panose="020B0604020202020204" pitchFamily="34" charset="0"/>
              <a:buChar char="•"/>
            </a:pPr>
            <a:r>
              <a:rPr lang="en-US" dirty="0"/>
              <a:t>Wait-Conn-</a:t>
            </a:r>
            <a:r>
              <a:rPr lang="en-US" dirty="0" err="1"/>
              <a:t>Ack</a:t>
            </a:r>
            <a:r>
              <a:rPr lang="en-US" dirty="0"/>
              <a:t>      = SYN, ACK</a:t>
            </a:r>
          </a:p>
          <a:p>
            <a:pPr marL="285750" indent="-285750">
              <a:buFont typeface="Arial" panose="020B0604020202020204" pitchFamily="34" charset="0"/>
              <a:buChar char="•"/>
            </a:pPr>
            <a:r>
              <a:rPr lang="en-US" dirty="0"/>
              <a:t>I-</a:t>
            </a:r>
            <a:r>
              <a:rPr lang="en-US" dirty="0" err="1"/>
              <a:t>Rcv</a:t>
            </a:r>
            <a:r>
              <a:rPr lang="en-US" dirty="0"/>
              <a:t>-Conn-</a:t>
            </a:r>
            <a:r>
              <a:rPr lang="en-US" dirty="0" err="1"/>
              <a:t>Ack</a:t>
            </a:r>
            <a:r>
              <a:rPr lang="en-US" dirty="0"/>
              <a:t>     = ACK</a:t>
            </a:r>
          </a:p>
          <a:p>
            <a:pPr marL="285750" indent="-285750">
              <a:buFont typeface="Arial" panose="020B0604020202020204" pitchFamily="34" charset="0"/>
              <a:buChar char="•"/>
            </a:pPr>
            <a:r>
              <a:rPr lang="en-US" dirty="0"/>
              <a:t>I-Send-CER           = send Capabilities Exchange Request</a:t>
            </a:r>
          </a:p>
          <a:p>
            <a:pPr marL="285750" indent="-285750">
              <a:buFont typeface="Arial" panose="020B0604020202020204" pitchFamily="34" charset="0"/>
              <a:buChar char="•"/>
            </a:pPr>
            <a:r>
              <a:rPr lang="en-US" dirty="0"/>
              <a:t>I-Wait-I-CEA          = ACK</a:t>
            </a:r>
          </a:p>
          <a:p>
            <a:pPr marL="285750" indent="-285750">
              <a:buFont typeface="Arial" panose="020B0604020202020204" pitchFamily="34" charset="0"/>
              <a:buChar char="•"/>
            </a:pPr>
            <a:r>
              <a:rPr lang="en-US" dirty="0"/>
              <a:t>I-</a:t>
            </a:r>
            <a:r>
              <a:rPr lang="en-US" dirty="0" err="1"/>
              <a:t>Rcv</a:t>
            </a:r>
            <a:r>
              <a:rPr lang="en-US" dirty="0"/>
              <a:t>-CEA             = receive Capabilities Exchange Answer</a:t>
            </a:r>
          </a:p>
        </p:txBody>
      </p:sp>
      <p:sp>
        <p:nvSpPr>
          <p:cNvPr id="8" name="TextBox 7"/>
          <p:cNvSpPr txBox="1"/>
          <p:nvPr/>
        </p:nvSpPr>
        <p:spPr>
          <a:xfrm>
            <a:off x="3477600" y="1910633"/>
            <a:ext cx="2778325" cy="400110"/>
          </a:xfrm>
          <a:prstGeom prst="rect">
            <a:avLst/>
          </a:prstGeom>
          <a:noFill/>
        </p:spPr>
        <p:txBody>
          <a:bodyPr wrap="none" rtlCol="0">
            <a:spAutoFit/>
          </a:bodyPr>
          <a:lstStyle/>
          <a:p>
            <a:r>
              <a:rPr lang="en-US" sz="2000" dirty="0"/>
              <a:t>Peering State Machine</a:t>
            </a:r>
          </a:p>
        </p:txBody>
      </p:sp>
      <p:pic>
        <p:nvPicPr>
          <p:cNvPr id="11" name="Picture 10"/>
          <p:cNvPicPr>
            <a:picLocks noChangeAspect="1"/>
          </p:cNvPicPr>
          <p:nvPr/>
        </p:nvPicPr>
        <p:blipFill>
          <a:blip r:embed="rId5"/>
          <a:stretch>
            <a:fillRect/>
          </a:stretch>
        </p:blipFill>
        <p:spPr>
          <a:xfrm>
            <a:off x="6304850" y="1837349"/>
            <a:ext cx="1240693" cy="2955968"/>
          </a:xfrm>
          <a:prstGeom prst="rect">
            <a:avLst/>
          </a:prstGeom>
        </p:spPr>
      </p:pic>
    </p:spTree>
    <p:extLst>
      <p:ext uri="{BB962C8B-B14F-4D97-AF65-F5344CB8AC3E}">
        <p14:creationId xmlns:p14="http://schemas.microsoft.com/office/powerpoint/2010/main" val="139349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7" name="Google Shape;37;p7"/>
          <p:cNvPicPr preferRelativeResize="0"/>
          <p:nvPr/>
        </p:nvPicPr>
        <p:blipFill>
          <a:blip r:embed="rId3">
            <a:alphaModFix/>
          </a:blip>
          <a:stretch>
            <a:fillRect/>
          </a:stretch>
        </p:blipFill>
        <p:spPr>
          <a:xfrm>
            <a:off x="1153117" y="3449037"/>
            <a:ext cx="446725" cy="446725"/>
          </a:xfrm>
          <a:prstGeom prst="rect">
            <a:avLst/>
          </a:prstGeom>
          <a:noFill/>
          <a:ln>
            <a:noFill/>
          </a:ln>
        </p:spPr>
      </p:pic>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latin typeface="Trebuchet MS"/>
                <a:ea typeface="Trebuchet MS"/>
                <a:cs typeface="Trebuchet MS"/>
                <a:sym typeface="Trebuchet MS"/>
              </a:rPr>
              <a:t>Mark Stout</a:t>
            </a:r>
            <a:endParaRPr sz="1700" b="1" dirty="0">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Trebuchet MS"/>
                <a:ea typeface="Trebuchet MS"/>
                <a:cs typeface="Trebuchet MS"/>
                <a:sym typeface="Trebuchet MS"/>
              </a:rPr>
              <a:t>T-Mobile</a:t>
            </a:r>
            <a:endParaRPr dirty="0">
              <a:latin typeface="Trebuchet MS"/>
              <a:ea typeface="Trebuchet MS"/>
              <a:cs typeface="Trebuchet MS"/>
              <a:sym typeface="Trebuchet MS"/>
            </a:endParaRPr>
          </a:p>
        </p:txBody>
      </p:sp>
      <p:sp>
        <p:nvSpPr>
          <p:cNvPr id="8" name="Shape 37">
            <a:extLst>
              <a:ext uri="{FF2B5EF4-FFF2-40B4-BE49-F238E27FC236}">
                <a16:creationId xmlns:a16="http://schemas.microsoft.com/office/drawing/2014/main" id="{77F292A6-B1CA-4999-94F9-51475C5EC474}"/>
              </a:ext>
            </a:extLst>
          </p:cNvPr>
          <p:cNvSpPr txBox="1">
            <a:spLocks/>
          </p:cNvSpPr>
          <p:nvPr/>
        </p:nvSpPr>
        <p:spPr>
          <a:xfrm>
            <a:off x="259257" y="1236191"/>
            <a:ext cx="4501929" cy="1570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b="1" dirty="0">
                <a:solidFill>
                  <a:schemeClr val="tx1"/>
                </a:solidFill>
              </a:rPr>
              <a:t>Using </a:t>
            </a:r>
            <a:r>
              <a:rPr lang="en-US" sz="3600" b="1" dirty="0" err="1">
                <a:solidFill>
                  <a:schemeClr val="tx1"/>
                </a:solidFill>
              </a:rPr>
              <a:t>wireshark</a:t>
            </a:r>
            <a:r>
              <a:rPr lang="en-US" sz="3600" b="1" dirty="0">
                <a:solidFill>
                  <a:schemeClr val="tx1"/>
                </a:solidFill>
              </a:rPr>
              <a:t> in LTE, and 5G networks</a:t>
            </a:r>
            <a:r>
              <a:rPr lang="en-US" sz="3600" b="1"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sp>
        <p:nvSpPr>
          <p:cNvPr id="3" name="Text Placeholder 2"/>
          <p:cNvSpPr>
            <a:spLocks noGrp="1"/>
          </p:cNvSpPr>
          <p:nvPr>
            <p:ph type="body" idx="1"/>
          </p:nvPr>
        </p:nvSpPr>
        <p:spPr>
          <a:xfrm>
            <a:off x="6663352" y="1334688"/>
            <a:ext cx="2480648" cy="3398604"/>
          </a:xfrm>
        </p:spPr>
        <p:txBody>
          <a:bodyPr/>
          <a:lstStyle/>
          <a:p>
            <a:r>
              <a:rPr lang="en-US" sz="800" dirty="0"/>
              <a:t>Capabilities-Exchange-Request CER 275</a:t>
            </a:r>
          </a:p>
          <a:p>
            <a:r>
              <a:rPr lang="en-US" sz="800" dirty="0"/>
              <a:t>Capabilities-Exchange-Answer CEA 275</a:t>
            </a:r>
          </a:p>
          <a:p>
            <a:r>
              <a:rPr lang="en-US" sz="800" dirty="0"/>
              <a:t>Device-Watchdog-Request DWR 280</a:t>
            </a:r>
          </a:p>
          <a:p>
            <a:r>
              <a:rPr lang="en-US" sz="800" dirty="0"/>
              <a:t>Device-Watchdog-Answer DWA 280</a:t>
            </a:r>
          </a:p>
          <a:p>
            <a:r>
              <a:rPr lang="en-US" sz="800" dirty="0"/>
              <a:t>Disconnect-Peer-Request DPR 282</a:t>
            </a:r>
          </a:p>
          <a:p>
            <a:r>
              <a:rPr lang="en-US" sz="800" dirty="0"/>
              <a:t>Disconnect-Peer-Answer DPA 282</a:t>
            </a:r>
          </a:p>
          <a:p>
            <a:r>
              <a:rPr lang="en-US" sz="800" dirty="0"/>
              <a:t>Abort-Session-Request ASR 274</a:t>
            </a:r>
          </a:p>
          <a:p>
            <a:r>
              <a:rPr lang="en-US" sz="800" dirty="0"/>
              <a:t>Abort-Session-Answer ASA 274</a:t>
            </a:r>
          </a:p>
          <a:p>
            <a:r>
              <a:rPr lang="en-US" sz="800" dirty="0"/>
              <a:t>Re-</a:t>
            </a:r>
            <a:r>
              <a:rPr lang="en-US" sz="800" dirty="0" err="1"/>
              <a:t>Auth</a:t>
            </a:r>
            <a:r>
              <a:rPr lang="en-US" sz="800" dirty="0"/>
              <a:t>-Request RAR 258</a:t>
            </a:r>
          </a:p>
          <a:p>
            <a:r>
              <a:rPr lang="en-US" sz="800" dirty="0"/>
              <a:t>Re-</a:t>
            </a:r>
            <a:r>
              <a:rPr lang="en-US" sz="800" dirty="0" err="1"/>
              <a:t>Auth</a:t>
            </a:r>
            <a:r>
              <a:rPr lang="en-US" sz="800" dirty="0"/>
              <a:t>-Answer RAA 258</a:t>
            </a:r>
          </a:p>
          <a:p>
            <a:r>
              <a:rPr lang="en-US" sz="800" dirty="0"/>
              <a:t>Session-Termination-Request STR 275</a:t>
            </a:r>
          </a:p>
          <a:p>
            <a:r>
              <a:rPr lang="en-US" sz="800" dirty="0"/>
              <a:t>Session-Termination-Answer STA 275</a:t>
            </a:r>
          </a:p>
          <a:p>
            <a:r>
              <a:rPr lang="en-US" sz="800" dirty="0"/>
              <a:t>Accounting-Request ACR 271</a:t>
            </a:r>
          </a:p>
          <a:p>
            <a:r>
              <a:rPr lang="en-US" sz="800" dirty="0"/>
              <a:t>Accounting-Answer ACA 271</a:t>
            </a:r>
          </a:p>
          <a:p>
            <a:endParaRPr lang="en-US" dirty="0"/>
          </a:p>
        </p:txBody>
      </p:sp>
      <p:pic>
        <p:nvPicPr>
          <p:cNvPr id="4" name="Picture 3"/>
          <p:cNvPicPr>
            <a:picLocks noChangeAspect="1"/>
          </p:cNvPicPr>
          <p:nvPr/>
        </p:nvPicPr>
        <p:blipFill>
          <a:blip r:embed="rId2"/>
          <a:stretch>
            <a:fillRect/>
          </a:stretch>
        </p:blipFill>
        <p:spPr>
          <a:xfrm>
            <a:off x="93279" y="1680002"/>
            <a:ext cx="3581627" cy="2208562"/>
          </a:xfrm>
          <a:prstGeom prst="rect">
            <a:avLst/>
          </a:prstGeom>
        </p:spPr>
      </p:pic>
      <p:pic>
        <p:nvPicPr>
          <p:cNvPr id="11266" name="Picture 2" descr="https://4.bp.blogspot.com/-idgWyjYAHWk/UbMEnVV7T5I/AAAAAAAAAl8/iPqL9GmCbWE/s320/Diameter+message+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317" y="1415715"/>
            <a:ext cx="3048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834303" y="3092398"/>
            <a:ext cx="2140131" cy="1592332"/>
          </a:xfrm>
          <a:prstGeom prst="rect">
            <a:avLst/>
          </a:prstGeom>
        </p:spPr>
      </p:pic>
      <p:sp>
        <p:nvSpPr>
          <p:cNvPr id="6" name="TextBox 5"/>
          <p:cNvSpPr txBox="1"/>
          <p:nvPr/>
        </p:nvSpPr>
        <p:spPr>
          <a:xfrm>
            <a:off x="324000" y="1240081"/>
            <a:ext cx="6404317" cy="307777"/>
          </a:xfrm>
          <a:prstGeom prst="rect">
            <a:avLst/>
          </a:prstGeom>
          <a:noFill/>
        </p:spPr>
        <p:txBody>
          <a:bodyPr wrap="none" rtlCol="0">
            <a:spAutoFit/>
          </a:bodyPr>
          <a:lstStyle/>
          <a:p>
            <a:r>
              <a:rPr lang="en-US" dirty="0"/>
              <a:t>All Diameter headers start with  the same 20 bytes. After that AVP’s are added</a:t>
            </a:r>
          </a:p>
        </p:txBody>
      </p:sp>
      <p:sp>
        <p:nvSpPr>
          <p:cNvPr id="7" name="Rectangle 6"/>
          <p:cNvSpPr/>
          <p:nvPr/>
        </p:nvSpPr>
        <p:spPr>
          <a:xfrm>
            <a:off x="2833929" y="865699"/>
            <a:ext cx="4140877" cy="461665"/>
          </a:xfrm>
          <a:prstGeom prst="rect">
            <a:avLst/>
          </a:prstGeom>
        </p:spPr>
        <p:txBody>
          <a:bodyPr wrap="none">
            <a:spAutoFit/>
          </a:bodyPr>
          <a:lstStyle/>
          <a:p>
            <a:r>
              <a:rPr lang="en-US" sz="2400" dirty="0"/>
              <a:t>Diameter Header information</a:t>
            </a:r>
          </a:p>
        </p:txBody>
      </p:sp>
    </p:spTree>
    <p:extLst>
      <p:ext uri="{BB962C8B-B14F-4D97-AF65-F5344CB8AC3E}">
        <p14:creationId xmlns:p14="http://schemas.microsoft.com/office/powerpoint/2010/main" val="418124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Diameter</a:t>
            </a:r>
            <a:endParaRPr dirty="0">
              <a:solidFill>
                <a:schemeClr val="tx1"/>
              </a:solidFill>
            </a:endParaRPr>
          </a:p>
        </p:txBody>
      </p:sp>
      <p:sp>
        <p:nvSpPr>
          <p:cNvPr id="44" name="Shape 44"/>
          <p:cNvSpPr txBox="1">
            <a:spLocks noGrp="1"/>
          </p:cNvSpPr>
          <p:nvPr>
            <p:ph type="body" idx="1"/>
          </p:nvPr>
        </p:nvSpPr>
        <p:spPr>
          <a:xfrm>
            <a:off x="467700" y="1324430"/>
            <a:ext cx="8208600" cy="3398700"/>
          </a:xfrm>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en-US" sz="1200" dirty="0"/>
              <a:t>All data delivered by diameter is in the form of AVPs (Attribute Value Pairs).  Some of these AVP values are used by the Diameter protocol itself, while others deliver data associated with particular applications that employ Diameter.</a:t>
            </a:r>
          </a:p>
          <a:p>
            <a:pPr marL="228600" lvl="0" indent="-228600">
              <a:spcBef>
                <a:spcPts val="0"/>
              </a:spcBef>
            </a:pPr>
            <a:endParaRPr lang="en-US" sz="1200" dirty="0"/>
          </a:p>
          <a:p>
            <a:pPr marL="228600" lvl="0" indent="-228600">
              <a:spcBef>
                <a:spcPts val="0"/>
              </a:spcBef>
            </a:pPr>
            <a:r>
              <a:rPr lang="en-US" sz="1200" dirty="0"/>
              <a:t>Ability to exchange messages and deliver AVPs ( Attribute Value Pairs)</a:t>
            </a:r>
          </a:p>
          <a:p>
            <a:pPr marL="228600" lvl="0" indent="-228600">
              <a:spcBef>
                <a:spcPts val="0"/>
              </a:spcBef>
            </a:pPr>
            <a:endParaRPr lang="en-US" sz="1200" dirty="0"/>
          </a:p>
          <a:p>
            <a:pPr marL="228600" lvl="0" indent="-228600">
              <a:spcBef>
                <a:spcPts val="0"/>
              </a:spcBef>
            </a:pPr>
            <a:r>
              <a:rPr lang="en-US" sz="1200" dirty="0"/>
              <a:t>Capabilities negotiation</a:t>
            </a:r>
          </a:p>
          <a:p>
            <a:pPr marL="228600" lvl="0" indent="-228600">
              <a:spcBef>
                <a:spcPts val="0"/>
              </a:spcBef>
            </a:pPr>
            <a:endParaRPr lang="en-US" sz="1200" dirty="0"/>
          </a:p>
          <a:p>
            <a:pPr marL="228600" lvl="0" indent="-228600">
              <a:spcBef>
                <a:spcPts val="0"/>
              </a:spcBef>
            </a:pPr>
            <a:r>
              <a:rPr lang="en-US" sz="1200" dirty="0"/>
              <a:t>Error notification</a:t>
            </a:r>
          </a:p>
          <a:p>
            <a:pPr marL="228600" lvl="0" indent="-228600">
              <a:spcBef>
                <a:spcPts val="0"/>
              </a:spcBef>
            </a:pPr>
            <a:endParaRPr lang="en-US" sz="1200" dirty="0"/>
          </a:p>
          <a:p>
            <a:pPr marL="228600" lvl="0" indent="-228600">
              <a:spcBef>
                <a:spcPts val="0"/>
              </a:spcBef>
            </a:pPr>
            <a:r>
              <a:rPr lang="en-US" sz="1200" dirty="0"/>
              <a:t>Extensibility, required in [RFC2989], through addition of new applications, commands, and AVPs</a:t>
            </a:r>
          </a:p>
          <a:p>
            <a:pPr marL="228600" lvl="0" indent="-228600">
              <a:spcBef>
                <a:spcPts val="0"/>
              </a:spcBef>
            </a:pPr>
            <a:endParaRPr lang="en-US" sz="1200" dirty="0"/>
          </a:p>
          <a:p>
            <a:pPr marL="228600" lvl="0" indent="-228600">
              <a:spcBef>
                <a:spcPts val="0"/>
              </a:spcBef>
            </a:pPr>
            <a:r>
              <a:rPr lang="en-US" sz="1200" dirty="0"/>
              <a:t>Basic services necessary for applications, such as the handling of user sessions or accounting</a:t>
            </a:r>
          </a:p>
        </p:txBody>
      </p:sp>
    </p:spTree>
    <p:extLst>
      <p:ext uri="{BB962C8B-B14F-4D97-AF65-F5344CB8AC3E}">
        <p14:creationId xmlns:p14="http://schemas.microsoft.com/office/powerpoint/2010/main" val="282805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sp>
        <p:nvSpPr>
          <p:cNvPr id="4" name="TextBox 3"/>
          <p:cNvSpPr txBox="1"/>
          <p:nvPr/>
        </p:nvSpPr>
        <p:spPr>
          <a:xfrm>
            <a:off x="172801" y="1214398"/>
            <a:ext cx="4687200" cy="1384995"/>
          </a:xfrm>
          <a:prstGeom prst="rect">
            <a:avLst/>
          </a:prstGeom>
          <a:noFill/>
        </p:spPr>
        <p:txBody>
          <a:bodyPr wrap="square" rtlCol="0">
            <a:spAutoFit/>
          </a:bodyPr>
          <a:lstStyle/>
          <a:p>
            <a:pPr marL="285750" indent="-285750">
              <a:buFont typeface="Arial" panose="020B0604020202020204" pitchFamily="34" charset="0"/>
              <a:buChar char="•"/>
            </a:pPr>
            <a:r>
              <a:rPr lang="en-US" dirty="0"/>
              <a:t>Diameter AVP’s carry a lot of data is asci format. Use it to your advantage using the “frame contains xxx” as a filter</a:t>
            </a:r>
          </a:p>
          <a:p>
            <a:pPr marL="285750" indent="-285750">
              <a:buFont typeface="Arial" panose="020B0604020202020204" pitchFamily="34" charset="0"/>
              <a:buChar char="•"/>
            </a:pPr>
            <a:r>
              <a:rPr lang="en-US" dirty="0"/>
              <a:t>You can also just click on the </a:t>
            </a:r>
            <a:r>
              <a:rPr lang="en-US" dirty="0" err="1"/>
              <a:t>ascii</a:t>
            </a:r>
            <a:r>
              <a:rPr lang="en-US" dirty="0"/>
              <a:t> portion of the “Packet Bytes” pane, and the AVP will open directly in the “Packet Details” view.</a:t>
            </a:r>
          </a:p>
        </p:txBody>
      </p:sp>
      <p:pic>
        <p:nvPicPr>
          <p:cNvPr id="6" name="Picture 5"/>
          <p:cNvPicPr>
            <a:picLocks noChangeAspect="1"/>
          </p:cNvPicPr>
          <p:nvPr/>
        </p:nvPicPr>
        <p:blipFill>
          <a:blip r:embed="rId2"/>
          <a:stretch>
            <a:fillRect/>
          </a:stretch>
        </p:blipFill>
        <p:spPr>
          <a:xfrm>
            <a:off x="4860001" y="989374"/>
            <a:ext cx="3790627" cy="3849025"/>
          </a:xfrm>
          <a:prstGeom prst="rect">
            <a:avLst/>
          </a:prstGeom>
        </p:spPr>
      </p:pic>
    </p:spTree>
    <p:extLst>
      <p:ext uri="{BB962C8B-B14F-4D97-AF65-F5344CB8AC3E}">
        <p14:creationId xmlns:p14="http://schemas.microsoft.com/office/powerpoint/2010/main" val="93978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947815" y="1901352"/>
            <a:ext cx="3109905" cy="2644002"/>
          </a:xfrm>
          <a:prstGeom prst="rect">
            <a:avLst/>
          </a:prstGeom>
        </p:spPr>
      </p:pic>
      <p:sp>
        <p:nvSpPr>
          <p:cNvPr id="2" name="Title 1"/>
          <p:cNvSpPr>
            <a:spLocks noGrp="1"/>
          </p:cNvSpPr>
          <p:nvPr>
            <p:ph type="title"/>
          </p:nvPr>
        </p:nvSpPr>
        <p:spPr/>
        <p:txBody>
          <a:bodyPr/>
          <a:lstStyle/>
          <a:p>
            <a:r>
              <a:rPr lang="en-US" dirty="0">
                <a:solidFill>
                  <a:schemeClr val="tx1"/>
                </a:solidFill>
              </a:rPr>
              <a:t>Diameter</a:t>
            </a:r>
          </a:p>
        </p:txBody>
      </p:sp>
      <p:sp>
        <p:nvSpPr>
          <p:cNvPr id="3" name="TextBox 2"/>
          <p:cNvSpPr txBox="1"/>
          <p:nvPr/>
        </p:nvSpPr>
        <p:spPr>
          <a:xfrm>
            <a:off x="172801" y="1116000"/>
            <a:ext cx="7970400" cy="954107"/>
          </a:xfrm>
          <a:prstGeom prst="rect">
            <a:avLst/>
          </a:prstGeom>
          <a:noFill/>
        </p:spPr>
        <p:txBody>
          <a:bodyPr wrap="square" rtlCol="0">
            <a:spAutoFit/>
          </a:bodyPr>
          <a:lstStyle/>
          <a:p>
            <a:pPr marL="285750" indent="-285750">
              <a:buFont typeface="Arial" panose="020B0604020202020204" pitchFamily="34" charset="0"/>
              <a:buChar char="•"/>
            </a:pPr>
            <a:r>
              <a:rPr lang="en-US" dirty="0"/>
              <a:t>The AVP’s are grouped in a parent, child relationship. This relationship is setup in readable xml files in the &lt;</a:t>
            </a:r>
            <a:r>
              <a:rPr lang="en-US" dirty="0" err="1"/>
              <a:t>wireshark</a:t>
            </a:r>
            <a:r>
              <a:rPr lang="en-US" dirty="0"/>
              <a:t> home&gt;/diameter directory. </a:t>
            </a:r>
          </a:p>
          <a:p>
            <a:pPr marL="285750" indent="-285750">
              <a:buFont typeface="Arial" panose="020B0604020202020204" pitchFamily="34" charset="0"/>
              <a:buChar char="•"/>
            </a:pPr>
            <a:r>
              <a:rPr lang="en-US" dirty="0"/>
              <a:t>This info is helpful when trying to find what AVP’s could be grouped under one parent, or to find documentation associated with that </a:t>
            </a:r>
            <a:r>
              <a:rPr lang="en-US" dirty="0" err="1"/>
              <a:t>avp</a:t>
            </a:r>
            <a:r>
              <a:rPr lang="en-US" dirty="0"/>
              <a:t>. </a:t>
            </a:r>
          </a:p>
        </p:txBody>
      </p:sp>
      <p:pic>
        <p:nvPicPr>
          <p:cNvPr id="5" name="Picture 4"/>
          <p:cNvPicPr>
            <a:picLocks noChangeAspect="1"/>
          </p:cNvPicPr>
          <p:nvPr/>
        </p:nvPicPr>
        <p:blipFill>
          <a:blip r:embed="rId3"/>
          <a:stretch>
            <a:fillRect/>
          </a:stretch>
        </p:blipFill>
        <p:spPr>
          <a:xfrm>
            <a:off x="5672155" y="1804865"/>
            <a:ext cx="3185525" cy="1692000"/>
          </a:xfrm>
          <a:prstGeom prst="rect">
            <a:avLst/>
          </a:prstGeom>
        </p:spPr>
      </p:pic>
      <p:pic>
        <p:nvPicPr>
          <p:cNvPr id="7" name="Picture 6"/>
          <p:cNvPicPr>
            <a:picLocks noChangeAspect="1"/>
          </p:cNvPicPr>
          <p:nvPr/>
        </p:nvPicPr>
        <p:blipFill>
          <a:blip r:embed="rId4"/>
          <a:stretch>
            <a:fillRect/>
          </a:stretch>
        </p:blipFill>
        <p:spPr>
          <a:xfrm>
            <a:off x="14010" y="2985573"/>
            <a:ext cx="4009537" cy="475560"/>
          </a:xfrm>
          <a:prstGeom prst="rect">
            <a:avLst/>
          </a:prstGeom>
        </p:spPr>
      </p:pic>
      <p:pic>
        <p:nvPicPr>
          <p:cNvPr id="8" name="Picture 7"/>
          <p:cNvPicPr>
            <a:picLocks noChangeAspect="1"/>
          </p:cNvPicPr>
          <p:nvPr/>
        </p:nvPicPr>
        <p:blipFill>
          <a:blip r:embed="rId5"/>
          <a:stretch>
            <a:fillRect/>
          </a:stretch>
        </p:blipFill>
        <p:spPr>
          <a:xfrm>
            <a:off x="0" y="2221611"/>
            <a:ext cx="3723750" cy="544771"/>
          </a:xfrm>
          <a:prstGeom prst="rect">
            <a:avLst/>
          </a:prstGeom>
        </p:spPr>
      </p:pic>
      <p:sp>
        <p:nvSpPr>
          <p:cNvPr id="9" name="Freeform 8"/>
          <p:cNvSpPr/>
          <p:nvPr/>
        </p:nvSpPr>
        <p:spPr>
          <a:xfrm>
            <a:off x="1029600" y="2741503"/>
            <a:ext cx="1641600" cy="208479"/>
          </a:xfrm>
          <a:custGeom>
            <a:avLst/>
            <a:gdLst>
              <a:gd name="connsiteX0" fmla="*/ 57710 w 1728110"/>
              <a:gd name="connsiteY0" fmla="*/ 7200 h 93600"/>
              <a:gd name="connsiteX1" fmla="*/ 1728110 w 1728110"/>
              <a:gd name="connsiteY1" fmla="*/ 0 h 93600"/>
              <a:gd name="connsiteX2" fmla="*/ 110 w 1728110"/>
              <a:gd name="connsiteY2" fmla="*/ 72000 h 93600"/>
              <a:gd name="connsiteX3" fmla="*/ 1641710 w 1728110"/>
              <a:gd name="connsiteY3" fmla="*/ 93600 h 93600"/>
            </a:gdLst>
            <a:ahLst/>
            <a:cxnLst>
              <a:cxn ang="0">
                <a:pos x="connsiteX0" y="connsiteY0"/>
              </a:cxn>
              <a:cxn ang="0">
                <a:pos x="connsiteX1" y="connsiteY1"/>
              </a:cxn>
              <a:cxn ang="0">
                <a:pos x="connsiteX2" y="connsiteY2"/>
              </a:cxn>
              <a:cxn ang="0">
                <a:pos x="connsiteX3" y="connsiteY3"/>
              </a:cxn>
            </a:cxnLst>
            <a:rect l="l" t="t" r="r" b="b"/>
            <a:pathLst>
              <a:path w="1728110" h="93600">
                <a:moveTo>
                  <a:pt x="57710" y="7200"/>
                </a:moveTo>
                <a:lnTo>
                  <a:pt x="1728110" y="0"/>
                </a:lnTo>
                <a:cubicBezTo>
                  <a:pt x="1718510" y="10800"/>
                  <a:pt x="14510" y="56400"/>
                  <a:pt x="110" y="72000"/>
                </a:cubicBezTo>
                <a:cubicBezTo>
                  <a:pt x="-14290" y="87600"/>
                  <a:pt x="1387310" y="67200"/>
                  <a:pt x="1641710" y="93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0" y="3633566"/>
            <a:ext cx="3827962" cy="510837"/>
          </a:xfrm>
          <a:prstGeom prst="rect">
            <a:avLst/>
          </a:prstGeom>
        </p:spPr>
      </p:pic>
      <p:cxnSp>
        <p:nvCxnSpPr>
          <p:cNvPr id="12" name="Straight Arrow Connector 11"/>
          <p:cNvCxnSpPr/>
          <p:nvPr/>
        </p:nvCxnSpPr>
        <p:spPr>
          <a:xfrm>
            <a:off x="1966672" y="3369600"/>
            <a:ext cx="104212" cy="25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15901485">
            <a:off x="4815045" y="22653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5596423" y="3273405"/>
            <a:ext cx="3794594" cy="1533240"/>
          </a:xfrm>
          <a:prstGeom prst="rect">
            <a:avLst/>
          </a:prstGeom>
        </p:spPr>
      </p:pic>
    </p:spTree>
    <p:extLst>
      <p:ext uri="{BB962C8B-B14F-4D97-AF65-F5344CB8AC3E}">
        <p14:creationId xmlns:p14="http://schemas.microsoft.com/office/powerpoint/2010/main" val="312322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pic>
        <p:nvPicPr>
          <p:cNvPr id="5" name="Picture 4"/>
          <p:cNvPicPr>
            <a:picLocks noChangeAspect="1"/>
          </p:cNvPicPr>
          <p:nvPr/>
        </p:nvPicPr>
        <p:blipFill>
          <a:blip r:embed="rId2"/>
          <a:stretch>
            <a:fillRect/>
          </a:stretch>
        </p:blipFill>
        <p:spPr>
          <a:xfrm>
            <a:off x="766581" y="1906158"/>
            <a:ext cx="8303940" cy="2879818"/>
          </a:xfrm>
          <a:prstGeom prst="rect">
            <a:avLst/>
          </a:prstGeom>
        </p:spPr>
      </p:pic>
      <p:sp>
        <p:nvSpPr>
          <p:cNvPr id="6" name="TextBox 5"/>
          <p:cNvSpPr txBox="1"/>
          <p:nvPr/>
        </p:nvSpPr>
        <p:spPr>
          <a:xfrm>
            <a:off x="179614" y="1167493"/>
            <a:ext cx="8890906" cy="738664"/>
          </a:xfrm>
          <a:prstGeom prst="rect">
            <a:avLst/>
          </a:prstGeom>
          <a:noFill/>
        </p:spPr>
        <p:txBody>
          <a:bodyPr wrap="square" rtlCol="0">
            <a:spAutoFit/>
          </a:bodyPr>
          <a:lstStyle/>
          <a:p>
            <a:pPr marL="285750" indent="-285750">
              <a:buFont typeface="Arial" panose="020B0604020202020204" pitchFamily="34" charset="0"/>
              <a:buChar char="•"/>
            </a:pPr>
            <a:r>
              <a:rPr lang="en-US" dirty="0"/>
              <a:t>Diameter has multiple request, and answer types. These can be in different AVP’s. Don’t build multiple columns for that. Use the custom column, and use || to define different AVP’s.</a:t>
            </a:r>
          </a:p>
          <a:p>
            <a:pPr marL="285750" indent="-285750">
              <a:buFont typeface="Arial" panose="020B0604020202020204" pitchFamily="34" charset="0"/>
              <a:buChar char="•"/>
            </a:pPr>
            <a:r>
              <a:rPr lang="en-US" dirty="0"/>
              <a:t>Create custom color rule for known bad issues, then show color rule in column.</a:t>
            </a:r>
          </a:p>
        </p:txBody>
      </p:sp>
    </p:spTree>
    <p:extLst>
      <p:ext uri="{BB962C8B-B14F-4D97-AF65-F5344CB8AC3E}">
        <p14:creationId xmlns:p14="http://schemas.microsoft.com/office/powerpoint/2010/main" val="2126439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pic>
        <p:nvPicPr>
          <p:cNvPr id="5" name="Picture 4"/>
          <p:cNvPicPr>
            <a:picLocks noChangeAspect="1"/>
          </p:cNvPicPr>
          <p:nvPr/>
        </p:nvPicPr>
        <p:blipFill>
          <a:blip r:embed="rId2"/>
          <a:stretch>
            <a:fillRect/>
          </a:stretch>
        </p:blipFill>
        <p:spPr>
          <a:xfrm>
            <a:off x="477387" y="1139446"/>
            <a:ext cx="1693776" cy="1126082"/>
          </a:xfrm>
          <a:prstGeom prst="rect">
            <a:avLst/>
          </a:prstGeom>
        </p:spPr>
      </p:pic>
      <p:pic>
        <p:nvPicPr>
          <p:cNvPr id="6" name="Picture 5"/>
          <p:cNvPicPr>
            <a:picLocks noChangeAspect="1"/>
          </p:cNvPicPr>
          <p:nvPr/>
        </p:nvPicPr>
        <p:blipFill>
          <a:blip r:embed="rId3"/>
          <a:stretch>
            <a:fillRect/>
          </a:stretch>
        </p:blipFill>
        <p:spPr>
          <a:xfrm>
            <a:off x="6078633" y="1272584"/>
            <a:ext cx="2378692" cy="2663892"/>
          </a:xfrm>
          <a:prstGeom prst="rect">
            <a:avLst/>
          </a:prstGeom>
        </p:spPr>
      </p:pic>
      <p:sp>
        <p:nvSpPr>
          <p:cNvPr id="7" name="TextBox 6"/>
          <p:cNvSpPr txBox="1"/>
          <p:nvPr/>
        </p:nvSpPr>
        <p:spPr>
          <a:xfrm>
            <a:off x="2363906" y="971404"/>
            <a:ext cx="5218095" cy="253916"/>
          </a:xfrm>
          <a:prstGeom prst="rect">
            <a:avLst/>
          </a:prstGeom>
          <a:noFill/>
        </p:spPr>
        <p:txBody>
          <a:bodyPr wrap="none" rtlCol="0">
            <a:spAutoFit/>
          </a:bodyPr>
          <a:lstStyle/>
          <a:p>
            <a:r>
              <a:rPr lang="en-US" sz="1050" dirty="0"/>
              <a:t>Dictionary.xml is the main file, and is responsible for calling all the other specific files</a:t>
            </a:r>
          </a:p>
        </p:txBody>
      </p:sp>
      <p:sp>
        <p:nvSpPr>
          <p:cNvPr id="8" name="Rectangle 7"/>
          <p:cNvSpPr/>
          <p:nvPr/>
        </p:nvSpPr>
        <p:spPr>
          <a:xfrm>
            <a:off x="74925" y="2703045"/>
            <a:ext cx="8099946" cy="1323439"/>
          </a:xfrm>
          <a:prstGeom prst="rect">
            <a:avLst/>
          </a:prstGeom>
        </p:spPr>
        <p:txBody>
          <a:bodyPr wrap="square">
            <a:spAutoFit/>
          </a:bodyPr>
          <a:lstStyle/>
          <a:p>
            <a:r>
              <a:rPr lang="en-US" sz="800" dirty="0"/>
              <a:t>&lt;</a:t>
            </a:r>
            <a:r>
              <a:rPr lang="en-US" sz="800" dirty="0" err="1"/>
              <a:t>avp</a:t>
            </a:r>
            <a:r>
              <a:rPr lang="en-US" sz="800" dirty="0"/>
              <a:t> name="Vendor-Id" code="266" mandatory="must" may-encrypt="no" protected="may" vendor-bit="</a:t>
            </a:r>
            <a:r>
              <a:rPr lang="en-US" sz="800" dirty="0" err="1"/>
              <a:t>mustnot</a:t>
            </a:r>
            <a:r>
              <a:rPr lang="en-US" sz="800" dirty="0"/>
              <a:t>"&gt;</a:t>
            </a:r>
          </a:p>
          <a:p>
            <a:r>
              <a:rPr lang="en-US" sz="800" dirty="0"/>
              <a:t>        &lt;type type-name="</a:t>
            </a:r>
            <a:r>
              <a:rPr lang="en-US" sz="800" dirty="0" err="1"/>
              <a:t>VendorId</a:t>
            </a:r>
            <a:r>
              <a:rPr lang="en-US" sz="800" dirty="0"/>
              <a:t>"/&gt;</a:t>
            </a:r>
          </a:p>
          <a:p>
            <a:r>
              <a:rPr lang="en-US" sz="800" dirty="0"/>
              <a:t>&lt;/</a:t>
            </a:r>
            <a:r>
              <a:rPr lang="en-US" sz="800" dirty="0" err="1"/>
              <a:t>avp</a:t>
            </a:r>
            <a:r>
              <a:rPr lang="en-US" sz="800" dirty="0"/>
              <a:t>&gt;</a:t>
            </a:r>
          </a:p>
          <a:p>
            <a:r>
              <a:rPr lang="en-US" sz="800" dirty="0"/>
              <a:t>&lt;</a:t>
            </a:r>
            <a:r>
              <a:rPr lang="en-US" sz="800" dirty="0" err="1"/>
              <a:t>avp</a:t>
            </a:r>
            <a:r>
              <a:rPr lang="en-US" sz="800" dirty="0"/>
              <a:t> name="Firmware-Revision" code="267" mandatory="</a:t>
            </a:r>
            <a:r>
              <a:rPr lang="en-US" sz="800" dirty="0" err="1"/>
              <a:t>mustnot</a:t>
            </a:r>
            <a:r>
              <a:rPr lang="en-US" sz="800" dirty="0"/>
              <a:t>" protected="</a:t>
            </a:r>
            <a:r>
              <a:rPr lang="en-US" sz="800" dirty="0" err="1"/>
              <a:t>mustnot</a:t>
            </a:r>
            <a:r>
              <a:rPr lang="en-US" sz="800" dirty="0"/>
              <a:t>" may-encrypt="no" vendor-bit="</a:t>
            </a:r>
            <a:r>
              <a:rPr lang="en-US" sz="800" dirty="0" err="1"/>
              <a:t>mustnot</a:t>
            </a:r>
            <a:r>
              <a:rPr lang="en-US" sz="800" dirty="0"/>
              <a:t>"&gt;</a:t>
            </a:r>
          </a:p>
          <a:p>
            <a:r>
              <a:rPr lang="en-US" sz="800" dirty="0"/>
              <a:t>        &lt;type type-name="Unsigned32"/&gt;</a:t>
            </a:r>
          </a:p>
          <a:p>
            <a:r>
              <a:rPr lang="en-US" sz="800" dirty="0"/>
              <a:t>&lt;/</a:t>
            </a:r>
            <a:r>
              <a:rPr lang="en-US" sz="800" dirty="0" err="1"/>
              <a:t>avp</a:t>
            </a:r>
            <a:r>
              <a:rPr lang="en-US" sz="800" dirty="0"/>
              <a:t>&gt;</a:t>
            </a:r>
          </a:p>
          <a:p>
            <a:r>
              <a:rPr lang="en-US" sz="800" dirty="0"/>
              <a:t>&lt;</a:t>
            </a:r>
            <a:r>
              <a:rPr lang="en-US" sz="800" dirty="0" err="1"/>
              <a:t>avp</a:t>
            </a:r>
            <a:r>
              <a:rPr lang="en-US" sz="800" dirty="0"/>
              <a:t> name="Result-Code" code="268" mandatory="must" may-encrypt="no" protected="</a:t>
            </a:r>
            <a:r>
              <a:rPr lang="en-US" sz="800" dirty="0" err="1"/>
              <a:t>mustnot</a:t>
            </a:r>
            <a:r>
              <a:rPr lang="en-US" sz="800" dirty="0"/>
              <a:t>" vendor-bit="</a:t>
            </a:r>
            <a:r>
              <a:rPr lang="en-US" sz="800" dirty="0" err="1"/>
              <a:t>mustnot</a:t>
            </a:r>
            <a:r>
              <a:rPr lang="en-US" sz="800" dirty="0"/>
              <a:t>"&gt;</a:t>
            </a:r>
          </a:p>
          <a:p>
            <a:r>
              <a:rPr lang="en-US" sz="800" dirty="0"/>
              <a:t>        &lt;type type-name="Enumerated"/&gt;</a:t>
            </a:r>
          </a:p>
          <a:p>
            <a:r>
              <a:rPr lang="en-US" sz="800" dirty="0"/>
              <a:t>        &lt;</a:t>
            </a:r>
            <a:r>
              <a:rPr lang="en-US" sz="800" dirty="0" err="1"/>
              <a:t>enum</a:t>
            </a:r>
            <a:r>
              <a:rPr lang="en-US" sz="800" dirty="0"/>
              <a:t> name="DIAMETER_MULTI_ROUND_AUTH" code="1001"/&gt;</a:t>
            </a:r>
          </a:p>
          <a:p>
            <a:r>
              <a:rPr lang="en-US" sz="800" dirty="0"/>
              <a:t>        &lt;</a:t>
            </a:r>
            <a:r>
              <a:rPr lang="en-US" sz="800" dirty="0" err="1"/>
              <a:t>enum</a:t>
            </a:r>
            <a:r>
              <a:rPr lang="en-US" sz="800" dirty="0"/>
              <a:t> name="DIAMETER_SUCCESS" code="2001"/&gt;</a:t>
            </a:r>
          </a:p>
        </p:txBody>
      </p:sp>
    </p:spTree>
    <p:extLst>
      <p:ext uri="{BB962C8B-B14F-4D97-AF65-F5344CB8AC3E}">
        <p14:creationId xmlns:p14="http://schemas.microsoft.com/office/powerpoint/2010/main" val="54624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sp>
        <p:nvSpPr>
          <p:cNvPr id="5" name="Rectangle 4"/>
          <p:cNvSpPr/>
          <p:nvPr/>
        </p:nvSpPr>
        <p:spPr>
          <a:xfrm>
            <a:off x="197268" y="1153293"/>
            <a:ext cx="6714111" cy="1569660"/>
          </a:xfrm>
          <a:prstGeom prst="rect">
            <a:avLst/>
          </a:prstGeom>
        </p:spPr>
        <p:txBody>
          <a:bodyPr wrap="square">
            <a:spAutoFit/>
          </a:bodyPr>
          <a:lstStyle/>
          <a:p>
            <a:r>
              <a:rPr lang="en-US" sz="800" dirty="0"/>
              <a:t>&lt;</a:t>
            </a:r>
            <a:r>
              <a:rPr lang="en-US" sz="800" dirty="0" err="1"/>
              <a:t>avp</a:t>
            </a:r>
            <a:r>
              <a:rPr lang="en-US" sz="800" dirty="0"/>
              <a:t> </a:t>
            </a:r>
            <a:r>
              <a:rPr lang="en-US" sz="800" b="1" dirty="0"/>
              <a:t>name</a:t>
            </a:r>
            <a:r>
              <a:rPr lang="en-US" sz="800" dirty="0"/>
              <a:t>="Charging-Rule-Name" </a:t>
            </a:r>
            <a:r>
              <a:rPr lang="en-US" sz="800" b="1" dirty="0"/>
              <a:t>code</a:t>
            </a:r>
            <a:r>
              <a:rPr lang="en-US" sz="800" dirty="0"/>
              <a:t>="1005" mandatory="must" may-encrypt="yes" protected="may" vendor-bit="must" vendor-id="TGPP"&gt;</a:t>
            </a:r>
          </a:p>
          <a:p>
            <a:r>
              <a:rPr lang="en-US" sz="800" dirty="0"/>
              <a:t>    &lt;type </a:t>
            </a:r>
            <a:r>
              <a:rPr lang="en-US" sz="800" b="1" dirty="0"/>
              <a:t>type-name</a:t>
            </a:r>
            <a:r>
              <a:rPr lang="en-US" sz="800" dirty="0"/>
              <a:t>="</a:t>
            </a:r>
            <a:r>
              <a:rPr lang="en-US" sz="800" dirty="0" err="1"/>
              <a:t>OctetString</a:t>
            </a:r>
            <a:r>
              <a:rPr lang="en-US" sz="800" dirty="0"/>
              <a:t>"/&gt;</a:t>
            </a:r>
          </a:p>
          <a:p>
            <a:r>
              <a:rPr lang="en-US" sz="800" dirty="0"/>
              <a:t>&lt;/</a:t>
            </a:r>
            <a:r>
              <a:rPr lang="en-US" sz="800" dirty="0" err="1"/>
              <a:t>avp</a:t>
            </a:r>
            <a:r>
              <a:rPr lang="en-US" sz="800" dirty="0"/>
              <a:t>&gt;</a:t>
            </a:r>
          </a:p>
          <a:p>
            <a:r>
              <a:rPr lang="en-US" sz="800" dirty="0"/>
              <a:t>&lt;</a:t>
            </a:r>
            <a:r>
              <a:rPr lang="en-US" sz="800" dirty="0" err="1"/>
              <a:t>avp</a:t>
            </a:r>
            <a:r>
              <a:rPr lang="en-US" sz="800" dirty="0"/>
              <a:t> </a:t>
            </a:r>
            <a:r>
              <a:rPr lang="en-US" sz="800" b="1" dirty="0"/>
              <a:t>name</a:t>
            </a:r>
            <a:r>
              <a:rPr lang="en-US" sz="800" dirty="0"/>
              <a:t>="Event-Trigger" </a:t>
            </a:r>
            <a:r>
              <a:rPr lang="en-US" sz="800" b="1" dirty="0"/>
              <a:t>code</a:t>
            </a:r>
            <a:r>
              <a:rPr lang="en-US" sz="800" dirty="0"/>
              <a:t>="1006" mandatory="must" may-encrypt="yes" protected="may" vendor-bit="must" vendor-id="TGPP"&gt;</a:t>
            </a:r>
          </a:p>
          <a:p>
            <a:r>
              <a:rPr lang="en-US" sz="800" dirty="0"/>
              <a:t>   &lt;type </a:t>
            </a:r>
            <a:r>
              <a:rPr lang="en-US" sz="800" b="1" dirty="0"/>
              <a:t>type-name</a:t>
            </a:r>
            <a:r>
              <a:rPr lang="en-US" sz="800" dirty="0"/>
              <a:t>="Enumerated"/&gt;</a:t>
            </a:r>
          </a:p>
          <a:p>
            <a:r>
              <a:rPr lang="en-US" sz="800" dirty="0"/>
              <a:t>   &lt;</a:t>
            </a:r>
            <a:r>
              <a:rPr lang="en-US" sz="800" b="1" dirty="0" err="1"/>
              <a:t>enum</a:t>
            </a:r>
            <a:r>
              <a:rPr lang="en-US" sz="800" b="1" dirty="0"/>
              <a:t> name</a:t>
            </a:r>
            <a:r>
              <a:rPr lang="en-US" sz="800" dirty="0"/>
              <a:t>="SGSN_CHANGE"	</a:t>
            </a:r>
            <a:r>
              <a:rPr lang="en-US" sz="800" b="1" dirty="0"/>
              <a:t>code</a:t>
            </a:r>
            <a:r>
              <a:rPr lang="en-US" sz="800" dirty="0"/>
              <a:t>="0"/&gt;</a:t>
            </a:r>
          </a:p>
          <a:p>
            <a:r>
              <a:rPr lang="en-US" sz="800" dirty="0"/>
              <a:t>   &lt;</a:t>
            </a:r>
            <a:r>
              <a:rPr lang="en-US" sz="800" dirty="0" err="1"/>
              <a:t>enum</a:t>
            </a:r>
            <a:r>
              <a:rPr lang="en-US" sz="800" dirty="0"/>
              <a:t> name="QOS_CHANGE"	code="1"/&gt;</a:t>
            </a:r>
          </a:p>
          <a:p>
            <a:r>
              <a:rPr lang="en-US" sz="800" dirty="0"/>
              <a:t>   &lt;</a:t>
            </a:r>
            <a:r>
              <a:rPr lang="en-US" sz="800" dirty="0" err="1"/>
              <a:t>enum</a:t>
            </a:r>
            <a:r>
              <a:rPr lang="en-US" sz="800" dirty="0"/>
              <a:t> name="RAT_CHANGE"	code="2"/&gt;</a:t>
            </a:r>
          </a:p>
          <a:p>
            <a:r>
              <a:rPr lang="en-US" sz="800" dirty="0"/>
              <a:t>   &lt;</a:t>
            </a:r>
            <a:r>
              <a:rPr lang="en-US" sz="800" dirty="0" err="1"/>
              <a:t>enum</a:t>
            </a:r>
            <a:r>
              <a:rPr lang="en-US" sz="800" dirty="0"/>
              <a:t> name="TFT_CHANGE"	code="3"/&gt;</a:t>
            </a:r>
          </a:p>
          <a:p>
            <a:r>
              <a:rPr lang="en-US" sz="800" dirty="0"/>
              <a:t>   &lt;</a:t>
            </a:r>
            <a:r>
              <a:rPr lang="en-US" sz="800" dirty="0" err="1"/>
              <a:t>enum</a:t>
            </a:r>
            <a:r>
              <a:rPr lang="en-US" sz="800" dirty="0"/>
              <a:t> name="PLMN_CHANGE"	code="4"/&gt;</a:t>
            </a:r>
          </a:p>
          <a:p>
            <a:r>
              <a:rPr lang="en-US" sz="800" dirty="0"/>
              <a:t>   &lt;</a:t>
            </a:r>
            <a:r>
              <a:rPr lang="en-US" sz="800" dirty="0" err="1"/>
              <a:t>enum</a:t>
            </a:r>
            <a:r>
              <a:rPr lang="en-US" sz="800" dirty="0"/>
              <a:t> name="LOSS_OF_BEARER" 	code="5"/&gt;</a:t>
            </a:r>
          </a:p>
          <a:p>
            <a:r>
              <a:rPr lang="en-US" sz="800" dirty="0"/>
              <a:t>&lt;/</a:t>
            </a:r>
            <a:r>
              <a:rPr lang="en-US" sz="800" dirty="0" err="1"/>
              <a:t>avp</a:t>
            </a:r>
            <a:r>
              <a:rPr lang="en-US" sz="800" dirty="0"/>
              <a:t>&gt;</a:t>
            </a:r>
          </a:p>
        </p:txBody>
      </p:sp>
      <p:sp>
        <p:nvSpPr>
          <p:cNvPr id="6" name="TextBox 5"/>
          <p:cNvSpPr txBox="1"/>
          <p:nvPr/>
        </p:nvSpPr>
        <p:spPr>
          <a:xfrm>
            <a:off x="197268" y="2775691"/>
            <a:ext cx="7269939" cy="1631216"/>
          </a:xfrm>
          <a:prstGeom prst="rect">
            <a:avLst/>
          </a:prstGeom>
          <a:noFill/>
        </p:spPr>
        <p:txBody>
          <a:bodyPr wrap="none" rtlCol="0">
            <a:spAutoFit/>
          </a:bodyPr>
          <a:lstStyle/>
          <a:p>
            <a:r>
              <a:rPr lang="en-US" sz="1000" dirty="0"/>
              <a:t>In this example &lt;</a:t>
            </a:r>
            <a:r>
              <a:rPr lang="en-US" sz="1000" dirty="0" err="1"/>
              <a:t>avp</a:t>
            </a:r>
            <a:r>
              <a:rPr lang="en-US" sz="1000" dirty="0"/>
              <a:t> starts the a new description</a:t>
            </a:r>
          </a:p>
          <a:p>
            <a:r>
              <a:rPr lang="en-US" sz="1000" dirty="0"/>
              <a:t>	name= defines the name that will show in </a:t>
            </a:r>
            <a:r>
              <a:rPr lang="en-US" sz="1000" dirty="0" err="1"/>
              <a:t>wireshark</a:t>
            </a:r>
            <a:r>
              <a:rPr lang="en-US" sz="1000" dirty="0"/>
              <a:t> for the code= defined </a:t>
            </a:r>
          </a:p>
          <a:p>
            <a:r>
              <a:rPr lang="en-US" sz="1000" dirty="0"/>
              <a:t>	type-name=“Enumerated = a number value that will later get a name assigned to the value</a:t>
            </a:r>
          </a:p>
          <a:p>
            <a:r>
              <a:rPr lang="en-US" sz="1000" dirty="0"/>
              <a:t>	</a:t>
            </a:r>
            <a:r>
              <a:rPr lang="en-US" sz="1000" dirty="0" err="1"/>
              <a:t>OctetString</a:t>
            </a:r>
            <a:r>
              <a:rPr lang="en-US" sz="1000" dirty="0"/>
              <a:t> = A string of octets </a:t>
            </a:r>
            <a:r>
              <a:rPr lang="en-US" sz="1000" dirty="0" err="1"/>
              <a:t>ie</a:t>
            </a:r>
            <a:r>
              <a:rPr lang="en-US" sz="1000" dirty="0"/>
              <a:t>. 0a </a:t>
            </a:r>
            <a:r>
              <a:rPr lang="en-US" sz="1000" dirty="0" err="1"/>
              <a:t>ff</a:t>
            </a:r>
            <a:r>
              <a:rPr lang="en-US" sz="1000" dirty="0"/>
              <a:t> cd bb</a:t>
            </a:r>
          </a:p>
          <a:p>
            <a:r>
              <a:rPr lang="en-US" sz="1000" dirty="0"/>
              <a:t>	UTF8String = text </a:t>
            </a:r>
          </a:p>
          <a:p>
            <a:r>
              <a:rPr lang="en-US" sz="1000" dirty="0"/>
              <a:t>if “Enumerated” is defined then &lt;</a:t>
            </a:r>
            <a:r>
              <a:rPr lang="en-US" sz="1000" dirty="0" err="1"/>
              <a:t>enum</a:t>
            </a:r>
            <a:r>
              <a:rPr lang="en-US" sz="1000" dirty="0"/>
              <a:t> name=“what ever” code=“0”/&gt; associates a string with whatever number value is seen.</a:t>
            </a:r>
          </a:p>
          <a:p>
            <a:r>
              <a:rPr lang="en-US" sz="1000" dirty="0"/>
              <a:t> </a:t>
            </a:r>
          </a:p>
          <a:p>
            <a:endParaRPr lang="en-US" sz="1000" dirty="0"/>
          </a:p>
          <a:p>
            <a:endParaRPr lang="en-US" sz="1000" dirty="0"/>
          </a:p>
          <a:p>
            <a:r>
              <a:rPr lang="en-US" sz="1000" dirty="0"/>
              <a:t>Mandatory, May-encrypt, Protected, Vendor-bit = Not used in </a:t>
            </a:r>
            <a:r>
              <a:rPr lang="en-US" sz="1000" dirty="0" err="1"/>
              <a:t>wireshark</a:t>
            </a:r>
            <a:r>
              <a:rPr lang="en-US" sz="1000" dirty="0"/>
              <a:t>, but refers to the flags in the diameter message</a:t>
            </a:r>
          </a:p>
        </p:txBody>
      </p:sp>
    </p:spTree>
    <p:extLst>
      <p:ext uri="{BB962C8B-B14F-4D97-AF65-F5344CB8AC3E}">
        <p14:creationId xmlns:p14="http://schemas.microsoft.com/office/powerpoint/2010/main" val="416065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sp>
        <p:nvSpPr>
          <p:cNvPr id="5" name="Rectangle 4"/>
          <p:cNvSpPr/>
          <p:nvPr/>
        </p:nvSpPr>
        <p:spPr>
          <a:xfrm>
            <a:off x="250648" y="1145335"/>
            <a:ext cx="8749462" cy="2400657"/>
          </a:xfrm>
          <a:prstGeom prst="rect">
            <a:avLst/>
          </a:prstGeom>
          <a:noFill/>
        </p:spPr>
        <p:txBody>
          <a:bodyPr wrap="square">
            <a:spAutoFit/>
          </a:bodyPr>
          <a:lstStyle/>
          <a:p>
            <a:r>
              <a:rPr lang="en-US" sz="1000" dirty="0"/>
              <a:t>&lt;</a:t>
            </a:r>
            <a:r>
              <a:rPr lang="en-US" sz="1000" dirty="0" err="1"/>
              <a:t>avp</a:t>
            </a:r>
            <a:r>
              <a:rPr lang="en-US" sz="1000" dirty="0"/>
              <a:t> name="Charging-Rule-Install" code="1001" mandatory="must" may-encrypt="yes" protected="may" vendor-bit="must" vendor-id="TGPP"&gt;</a:t>
            </a:r>
          </a:p>
          <a:p>
            <a:r>
              <a:rPr lang="en-US" sz="1000" dirty="0"/>
              <a:t>        &lt;grouped&gt;</a:t>
            </a:r>
          </a:p>
          <a:p>
            <a:r>
              <a:rPr lang="en-US" sz="1000" dirty="0"/>
              <a:t>	&lt;</a:t>
            </a:r>
            <a:r>
              <a:rPr lang="en-US" sz="1000" dirty="0" err="1"/>
              <a:t>gavp</a:t>
            </a:r>
            <a:r>
              <a:rPr lang="en-US" sz="1000" dirty="0"/>
              <a:t> name="Charging-Rule-Definition"/&gt;</a:t>
            </a:r>
          </a:p>
          <a:p>
            <a:r>
              <a:rPr lang="en-US" sz="1000" dirty="0"/>
              <a:t>	&lt;</a:t>
            </a:r>
            <a:r>
              <a:rPr lang="en-US" sz="1000" dirty="0" err="1"/>
              <a:t>gavp</a:t>
            </a:r>
            <a:r>
              <a:rPr lang="en-US" sz="1000" dirty="0"/>
              <a:t> name="</a:t>
            </a:r>
            <a:r>
              <a:rPr lang="en-US" sz="1000" b="1" dirty="0"/>
              <a:t>Charging-Rule-Name</a:t>
            </a:r>
            <a:r>
              <a:rPr lang="en-US" sz="1000" dirty="0"/>
              <a:t>"/&gt;</a:t>
            </a:r>
          </a:p>
          <a:p>
            <a:r>
              <a:rPr lang="en-US" sz="1000" dirty="0"/>
              <a:t>	&lt;</a:t>
            </a:r>
            <a:r>
              <a:rPr lang="en-US" sz="1000" dirty="0" err="1"/>
              <a:t>gavp</a:t>
            </a:r>
            <a:r>
              <a:rPr lang="en-US" sz="1000" dirty="0"/>
              <a:t> name="</a:t>
            </a:r>
            <a:r>
              <a:rPr lang="en-US" sz="1000" b="1" dirty="0"/>
              <a:t>Charging-Rule-Base-Name</a:t>
            </a:r>
            <a:r>
              <a:rPr lang="en-US" sz="1000" dirty="0"/>
              <a:t>"/&gt;</a:t>
            </a:r>
          </a:p>
          <a:p>
            <a:r>
              <a:rPr lang="en-US" sz="1000" dirty="0"/>
              <a:t>	&lt;</a:t>
            </a:r>
            <a:r>
              <a:rPr lang="en-US" sz="1000" dirty="0" err="1"/>
              <a:t>gavp</a:t>
            </a:r>
            <a:r>
              <a:rPr lang="en-US" sz="1000" dirty="0"/>
              <a:t> name="Bearer-Identifier"/&gt;</a:t>
            </a:r>
          </a:p>
          <a:p>
            <a:r>
              <a:rPr lang="en-US" sz="1000" dirty="0"/>
              <a:t>	&lt;</a:t>
            </a:r>
            <a:r>
              <a:rPr lang="en-US" sz="1000" dirty="0" err="1"/>
              <a:t>gavp</a:t>
            </a:r>
            <a:r>
              <a:rPr lang="en-US" sz="1000" dirty="0"/>
              <a:t> name="Rule-Activation-Time"/&gt;</a:t>
            </a:r>
          </a:p>
          <a:p>
            <a:r>
              <a:rPr lang="en-US" sz="1000" dirty="0"/>
              <a:t>	&lt;</a:t>
            </a:r>
            <a:r>
              <a:rPr lang="en-US" sz="1000" dirty="0" err="1"/>
              <a:t>gavp</a:t>
            </a:r>
            <a:r>
              <a:rPr lang="en-US" sz="1000" dirty="0"/>
              <a:t> name="Rule-Deactivation-Time"/&gt;</a:t>
            </a:r>
          </a:p>
          <a:p>
            <a:r>
              <a:rPr lang="en-US" sz="1000" dirty="0"/>
              <a:t>	&lt;</a:t>
            </a:r>
            <a:r>
              <a:rPr lang="en-US" sz="1000" dirty="0" err="1"/>
              <a:t>gavp</a:t>
            </a:r>
            <a:r>
              <a:rPr lang="en-US" sz="1000" dirty="0"/>
              <a:t> name="Resource-Allocation-Notification"/&gt;</a:t>
            </a:r>
          </a:p>
          <a:p>
            <a:r>
              <a:rPr lang="en-US" sz="1000" dirty="0"/>
              <a:t>        &lt;/grouped&gt;</a:t>
            </a:r>
          </a:p>
          <a:p>
            <a:r>
              <a:rPr lang="en-US" sz="1000" dirty="0"/>
              <a:t>&lt;/</a:t>
            </a:r>
            <a:r>
              <a:rPr lang="en-US" sz="1000" dirty="0" err="1"/>
              <a:t>avp</a:t>
            </a:r>
            <a:r>
              <a:rPr lang="en-US" sz="1000" dirty="0"/>
              <a:t>&gt;</a:t>
            </a:r>
          </a:p>
          <a:p>
            <a:endParaRPr lang="en-US" sz="1000" dirty="0"/>
          </a:p>
          <a:p>
            <a:r>
              <a:rPr lang="en-US" sz="1000" dirty="0"/>
              <a:t>&lt;</a:t>
            </a:r>
            <a:r>
              <a:rPr lang="en-US" sz="1000" dirty="0" err="1"/>
              <a:t>avp</a:t>
            </a:r>
            <a:r>
              <a:rPr lang="en-US" sz="1000" dirty="0"/>
              <a:t> name="</a:t>
            </a:r>
            <a:r>
              <a:rPr lang="en-US" sz="1000" b="1" dirty="0"/>
              <a:t>Charging-Rule-Base-Name</a:t>
            </a:r>
            <a:r>
              <a:rPr lang="en-US" sz="1000" dirty="0"/>
              <a:t>" code="1004" mandatory="must" may-encrypt="yes" protected="may" vendor-bit="must" vendor-id="TGPP"&gt;</a:t>
            </a:r>
          </a:p>
          <a:p>
            <a:r>
              <a:rPr lang="en-US" sz="1000" dirty="0"/>
              <a:t>	&lt;type type-name="UTF8String"/&gt;</a:t>
            </a:r>
          </a:p>
          <a:p>
            <a:r>
              <a:rPr lang="en-US" sz="1000" dirty="0"/>
              <a:t>&lt;/</a:t>
            </a:r>
            <a:r>
              <a:rPr lang="en-US" sz="1000" dirty="0" err="1"/>
              <a:t>avp</a:t>
            </a:r>
            <a:r>
              <a:rPr lang="en-US" sz="1000" dirty="0"/>
              <a:t>&gt;</a:t>
            </a:r>
          </a:p>
        </p:txBody>
      </p:sp>
      <p:pic>
        <p:nvPicPr>
          <p:cNvPr id="6" name="Picture 5"/>
          <p:cNvPicPr>
            <a:picLocks noChangeAspect="1"/>
          </p:cNvPicPr>
          <p:nvPr/>
        </p:nvPicPr>
        <p:blipFill>
          <a:blip r:embed="rId2"/>
          <a:stretch>
            <a:fillRect/>
          </a:stretch>
        </p:blipFill>
        <p:spPr>
          <a:xfrm>
            <a:off x="3239853" y="3193481"/>
            <a:ext cx="4084266" cy="1482596"/>
          </a:xfrm>
          <a:prstGeom prst="rect">
            <a:avLst/>
          </a:prstGeom>
        </p:spPr>
      </p:pic>
    </p:spTree>
    <p:extLst>
      <p:ext uri="{BB962C8B-B14F-4D97-AF65-F5344CB8AC3E}">
        <p14:creationId xmlns:p14="http://schemas.microsoft.com/office/powerpoint/2010/main" val="133855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3" name="Rectangle 2"/>
          <p:cNvSpPr/>
          <p:nvPr/>
        </p:nvSpPr>
        <p:spPr>
          <a:xfrm>
            <a:off x="204106" y="1224524"/>
            <a:ext cx="8678636" cy="1384995"/>
          </a:xfrm>
          <a:prstGeom prst="rect">
            <a:avLst/>
          </a:prstGeom>
        </p:spPr>
        <p:txBody>
          <a:bodyPr wrap="square">
            <a:spAutoFit/>
          </a:bodyPr>
          <a:lstStyle/>
          <a:p>
            <a:pPr marL="285750" indent="-285750">
              <a:buSzPct val="158000"/>
              <a:buFont typeface="Arial" panose="020B0604020202020204" pitchFamily="34" charset="0"/>
              <a:buChar char="•"/>
            </a:pPr>
            <a:r>
              <a:rPr lang="en-US" dirty="0">
                <a:solidFill>
                  <a:schemeClr val="tx1"/>
                </a:solidFill>
                <a:latin typeface="Arial" panose="020B0604020202020204" pitchFamily="34" charset="0"/>
              </a:rPr>
              <a:t>GPRS Tunneling protocol is a IP/UDP based protocol used in GSM, UMTS and LTE core networks. It is used to encapsulate user data when passing through core network and also signaling traffic between various core network entities. </a:t>
            </a:r>
          </a:p>
          <a:p>
            <a:pPr marL="285750" indent="-285750">
              <a:buSzPct val="158000"/>
              <a:buFont typeface="Arial" panose="020B0604020202020204" pitchFamily="34" charset="0"/>
              <a:buChar char="•"/>
            </a:pPr>
            <a:r>
              <a:rPr lang="en-US" dirty="0">
                <a:solidFill>
                  <a:schemeClr val="tx1"/>
                </a:solidFill>
              </a:rPr>
              <a:t>In LTE, version 2 is used for GTP-C and version 1 is used for GTP-U</a:t>
            </a:r>
          </a:p>
          <a:p>
            <a:pPr marL="285750" indent="-285750">
              <a:buSzPct val="158000"/>
              <a:buFont typeface="Arial" panose="020B0604020202020204" pitchFamily="34" charset="0"/>
              <a:buChar char="•"/>
            </a:pPr>
            <a:r>
              <a:rPr lang="en-US" dirty="0">
                <a:solidFill>
                  <a:schemeClr val="tx1"/>
                </a:solidFill>
              </a:rPr>
              <a:t>In our shown LTE network implementation, GTP-v2 is used on S5 and S11 interfaces and GTPv1 is used on S1-U, S5. </a:t>
            </a:r>
          </a:p>
        </p:txBody>
      </p:sp>
      <p:sp>
        <p:nvSpPr>
          <p:cNvPr id="4" name="Rectangle 3"/>
          <p:cNvSpPr/>
          <p:nvPr/>
        </p:nvSpPr>
        <p:spPr>
          <a:xfrm>
            <a:off x="3163942" y="2738087"/>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58768"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46393"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278368" y="2630201"/>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168857" y="2656735"/>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594527" y="3576554"/>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57814" y="2469024"/>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173595" y="2501978"/>
            <a:ext cx="498855" cy="253916"/>
          </a:xfrm>
          <a:prstGeom prst="rect">
            <a:avLst/>
          </a:prstGeom>
          <a:noFill/>
        </p:spPr>
        <p:txBody>
          <a:bodyPr wrap="none" rtlCol="0">
            <a:spAutoFit/>
          </a:bodyPr>
          <a:lstStyle/>
          <a:p>
            <a:r>
              <a:rPr lang="en-US" sz="1050" dirty="0"/>
              <a:t>MME</a:t>
            </a:r>
          </a:p>
        </p:txBody>
      </p:sp>
      <p:sp>
        <p:nvSpPr>
          <p:cNvPr id="12" name="TextBox 11"/>
          <p:cNvSpPr txBox="1"/>
          <p:nvPr/>
        </p:nvSpPr>
        <p:spPr>
          <a:xfrm>
            <a:off x="3736348" y="4192497"/>
            <a:ext cx="550151" cy="253916"/>
          </a:xfrm>
          <a:prstGeom prst="rect">
            <a:avLst/>
          </a:prstGeom>
          <a:noFill/>
        </p:spPr>
        <p:txBody>
          <a:bodyPr wrap="none" rtlCol="0">
            <a:spAutoFit/>
          </a:bodyPr>
          <a:lstStyle/>
          <a:p>
            <a:r>
              <a:rPr lang="en-US" sz="1050" dirty="0"/>
              <a:t>S-GW</a:t>
            </a:r>
          </a:p>
        </p:txBody>
      </p:sp>
      <p:sp>
        <p:nvSpPr>
          <p:cNvPr id="13" name="TextBox 12"/>
          <p:cNvSpPr txBox="1"/>
          <p:nvPr/>
        </p:nvSpPr>
        <p:spPr>
          <a:xfrm>
            <a:off x="5030373" y="4182260"/>
            <a:ext cx="550151" cy="253916"/>
          </a:xfrm>
          <a:prstGeom prst="rect">
            <a:avLst/>
          </a:prstGeom>
          <a:noFill/>
        </p:spPr>
        <p:txBody>
          <a:bodyPr wrap="none" rtlCol="0">
            <a:spAutoFit/>
          </a:bodyPr>
          <a:lstStyle/>
          <a:p>
            <a:r>
              <a:rPr lang="en-US" sz="1050" dirty="0"/>
              <a:t>P-GW</a:t>
            </a:r>
          </a:p>
        </p:txBody>
      </p:sp>
      <p:sp>
        <p:nvSpPr>
          <p:cNvPr id="14" name="TextBox 13"/>
          <p:cNvSpPr txBox="1"/>
          <p:nvPr/>
        </p:nvSpPr>
        <p:spPr>
          <a:xfrm>
            <a:off x="4208629" y="2511268"/>
            <a:ext cx="461986" cy="253916"/>
          </a:xfrm>
          <a:prstGeom prst="rect">
            <a:avLst/>
          </a:prstGeom>
          <a:noFill/>
        </p:spPr>
        <p:txBody>
          <a:bodyPr wrap="none" rtlCol="0">
            <a:spAutoFit/>
          </a:bodyPr>
          <a:lstStyle/>
          <a:p>
            <a:r>
              <a:rPr lang="en-US" sz="1050" dirty="0"/>
              <a:t>HSS</a:t>
            </a:r>
          </a:p>
        </p:txBody>
      </p:sp>
      <p:sp>
        <p:nvSpPr>
          <p:cNvPr id="15" name="TextBox 14"/>
          <p:cNvSpPr txBox="1"/>
          <p:nvPr/>
        </p:nvSpPr>
        <p:spPr>
          <a:xfrm>
            <a:off x="5064079" y="2511268"/>
            <a:ext cx="551754" cy="253916"/>
          </a:xfrm>
          <a:prstGeom prst="rect">
            <a:avLst/>
          </a:prstGeom>
          <a:noFill/>
        </p:spPr>
        <p:txBody>
          <a:bodyPr wrap="none" rtlCol="0">
            <a:spAutoFit/>
          </a:bodyPr>
          <a:lstStyle/>
          <a:p>
            <a:r>
              <a:rPr lang="en-US" sz="1050" dirty="0"/>
              <a:t>PCRF</a:t>
            </a:r>
          </a:p>
        </p:txBody>
      </p:sp>
      <p:cxnSp>
        <p:nvCxnSpPr>
          <p:cNvPr id="16" name="Straight Connector 15"/>
          <p:cNvCxnSpPr>
            <a:endCxn id="6" idx="1"/>
          </p:cNvCxnSpPr>
          <p:nvPr/>
        </p:nvCxnSpPr>
        <p:spPr>
          <a:xfrm>
            <a:off x="4286695" y="3887213"/>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7244" y="3887213"/>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674793" y="3035501"/>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684446" y="2871048"/>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01818" y="3004010"/>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0935" y="3670624"/>
            <a:ext cx="534121" cy="276999"/>
          </a:xfrm>
          <a:prstGeom prst="rect">
            <a:avLst/>
          </a:prstGeom>
          <a:noFill/>
        </p:spPr>
        <p:txBody>
          <a:bodyPr wrap="none" rtlCol="0">
            <a:spAutoFit/>
          </a:bodyPr>
          <a:lstStyle/>
          <a:p>
            <a:r>
              <a:rPr lang="en-US" sz="1200" i="1" dirty="0">
                <a:latin typeface="+mj-lt"/>
              </a:rPr>
              <a:t>S1-U</a:t>
            </a:r>
          </a:p>
        </p:txBody>
      </p:sp>
      <p:sp>
        <p:nvSpPr>
          <p:cNvPr id="22" name="TextBox 21"/>
          <p:cNvSpPr txBox="1"/>
          <p:nvPr/>
        </p:nvSpPr>
        <p:spPr>
          <a:xfrm>
            <a:off x="3956956" y="3217381"/>
            <a:ext cx="457176" cy="276999"/>
          </a:xfrm>
          <a:prstGeom prst="rect">
            <a:avLst/>
          </a:prstGeom>
          <a:noFill/>
        </p:spPr>
        <p:txBody>
          <a:bodyPr wrap="none" rtlCol="0">
            <a:spAutoFit/>
          </a:bodyPr>
          <a:lstStyle/>
          <a:p>
            <a:r>
              <a:rPr lang="en-US" sz="1200" i="1" dirty="0">
                <a:latin typeface="+mj-lt"/>
              </a:rPr>
              <a:t>S11</a:t>
            </a:r>
          </a:p>
        </p:txBody>
      </p:sp>
      <p:sp>
        <p:nvSpPr>
          <p:cNvPr id="23" name="TextBox 22"/>
          <p:cNvSpPr txBox="1"/>
          <p:nvPr/>
        </p:nvSpPr>
        <p:spPr>
          <a:xfrm>
            <a:off x="3761522" y="2669163"/>
            <a:ext cx="457176" cy="276999"/>
          </a:xfrm>
          <a:prstGeom prst="rect">
            <a:avLst/>
          </a:prstGeom>
          <a:noFill/>
        </p:spPr>
        <p:txBody>
          <a:bodyPr wrap="none" rtlCol="0">
            <a:spAutoFit/>
          </a:bodyPr>
          <a:lstStyle/>
          <a:p>
            <a:r>
              <a:rPr lang="en-US" sz="1200" i="1" dirty="0">
                <a:latin typeface="+mj-lt"/>
              </a:rPr>
              <a:t>S6a</a:t>
            </a:r>
          </a:p>
        </p:txBody>
      </p:sp>
      <p:sp>
        <p:nvSpPr>
          <p:cNvPr id="24" name="TextBox 23"/>
          <p:cNvSpPr txBox="1"/>
          <p:nvPr/>
        </p:nvSpPr>
        <p:spPr>
          <a:xfrm>
            <a:off x="4470340" y="3663553"/>
            <a:ext cx="603050" cy="276999"/>
          </a:xfrm>
          <a:prstGeom prst="rect">
            <a:avLst/>
          </a:prstGeom>
          <a:noFill/>
        </p:spPr>
        <p:txBody>
          <a:bodyPr wrap="none" rtlCol="0">
            <a:spAutoFit/>
          </a:bodyPr>
          <a:lstStyle/>
          <a:p>
            <a:r>
              <a:rPr lang="en-US" sz="1200" i="1" dirty="0">
                <a:latin typeface="+mj-lt"/>
              </a:rPr>
              <a:t>S5/S8</a:t>
            </a:r>
          </a:p>
        </p:txBody>
      </p:sp>
      <p:sp>
        <p:nvSpPr>
          <p:cNvPr id="25" name="TextBox 24"/>
          <p:cNvSpPr txBox="1"/>
          <p:nvPr/>
        </p:nvSpPr>
        <p:spPr>
          <a:xfrm>
            <a:off x="5294675" y="3173883"/>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26" name="TextBox 25"/>
          <p:cNvSpPr txBox="1"/>
          <p:nvPr/>
        </p:nvSpPr>
        <p:spPr>
          <a:xfrm>
            <a:off x="5948096" y="3670624"/>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27" name="TextBox 26"/>
          <p:cNvSpPr txBox="1"/>
          <p:nvPr/>
        </p:nvSpPr>
        <p:spPr>
          <a:xfrm>
            <a:off x="6931198" y="3713737"/>
            <a:ext cx="705642" cy="276999"/>
          </a:xfrm>
          <a:prstGeom prst="rect">
            <a:avLst/>
          </a:prstGeom>
          <a:noFill/>
        </p:spPr>
        <p:txBody>
          <a:bodyPr wrap="none" rtlCol="0">
            <a:spAutoFit/>
          </a:bodyPr>
          <a:lstStyle/>
          <a:p>
            <a:r>
              <a:rPr lang="en-US" sz="1200" i="1" dirty="0">
                <a:latin typeface="+mj-lt"/>
              </a:rPr>
              <a:t>Internet</a:t>
            </a:r>
          </a:p>
        </p:txBody>
      </p:sp>
      <p:sp>
        <p:nvSpPr>
          <p:cNvPr id="28" name="Rounded Rectangle 27"/>
          <p:cNvSpPr/>
          <p:nvPr/>
        </p:nvSpPr>
        <p:spPr>
          <a:xfrm>
            <a:off x="2957814" y="2470755"/>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478436" y="2812128"/>
            <a:ext cx="782587" cy="276999"/>
          </a:xfrm>
          <a:prstGeom prst="rect">
            <a:avLst/>
          </a:prstGeom>
          <a:noFill/>
        </p:spPr>
        <p:txBody>
          <a:bodyPr wrap="none" rtlCol="0">
            <a:spAutoFit/>
          </a:bodyPr>
          <a:lstStyle/>
          <a:p>
            <a:r>
              <a:rPr lang="en-US" sz="1200" i="1" dirty="0">
                <a:latin typeface="+mj-lt"/>
              </a:rPr>
              <a:t>S1-MME</a:t>
            </a:r>
          </a:p>
        </p:txBody>
      </p:sp>
      <p:sp>
        <p:nvSpPr>
          <p:cNvPr id="32" name="Rectangle 31"/>
          <p:cNvSpPr/>
          <p:nvPr/>
        </p:nvSpPr>
        <p:spPr>
          <a:xfrm rot="5400000">
            <a:off x="3693239" y="322747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rot="5400000">
            <a:off x="3587170" y="3209803"/>
            <a:ext cx="636001" cy="246221"/>
          </a:xfrm>
          <a:prstGeom prst="rect">
            <a:avLst/>
          </a:prstGeom>
          <a:noFill/>
        </p:spPr>
        <p:txBody>
          <a:bodyPr wrap="square" rtlCol="0">
            <a:spAutoFit/>
          </a:bodyPr>
          <a:lstStyle/>
          <a:p>
            <a:r>
              <a:rPr lang="en-US" sz="1000" dirty="0"/>
              <a:t>GTP-C</a:t>
            </a:r>
          </a:p>
        </p:txBody>
      </p:sp>
      <p:sp>
        <p:nvSpPr>
          <p:cNvPr id="34" name="Rectangle 33"/>
          <p:cNvSpPr/>
          <p:nvPr/>
        </p:nvSpPr>
        <p:spPr>
          <a:xfrm>
            <a:off x="4456081" y="39192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4382886" y="3867625"/>
            <a:ext cx="636001" cy="246221"/>
          </a:xfrm>
          <a:prstGeom prst="rect">
            <a:avLst/>
          </a:prstGeom>
          <a:noFill/>
        </p:spPr>
        <p:txBody>
          <a:bodyPr wrap="square" rtlCol="0">
            <a:spAutoFit/>
          </a:bodyPr>
          <a:lstStyle/>
          <a:p>
            <a:r>
              <a:rPr lang="en-US" sz="1000" dirty="0"/>
              <a:t>GTP-C</a:t>
            </a:r>
          </a:p>
        </p:txBody>
      </p:sp>
      <p:sp>
        <p:nvSpPr>
          <p:cNvPr id="36" name="Rectangle 35"/>
          <p:cNvSpPr/>
          <p:nvPr/>
        </p:nvSpPr>
        <p:spPr>
          <a:xfrm>
            <a:off x="3238759" y="3892686"/>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3163182" y="3841012"/>
            <a:ext cx="636001" cy="246221"/>
          </a:xfrm>
          <a:prstGeom prst="rect">
            <a:avLst/>
          </a:prstGeom>
          <a:noFill/>
        </p:spPr>
        <p:txBody>
          <a:bodyPr wrap="square" rtlCol="0">
            <a:spAutoFit/>
          </a:bodyPr>
          <a:lstStyle/>
          <a:p>
            <a:r>
              <a:rPr lang="en-US" sz="1000" dirty="0"/>
              <a:t>GTP-U</a:t>
            </a:r>
          </a:p>
        </p:txBody>
      </p:sp>
      <p:sp>
        <p:nvSpPr>
          <p:cNvPr id="38" name="Rectangle 37"/>
          <p:cNvSpPr/>
          <p:nvPr/>
        </p:nvSpPr>
        <p:spPr>
          <a:xfrm>
            <a:off x="4459444" y="4092775"/>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4383867" y="4041101"/>
            <a:ext cx="636001" cy="246221"/>
          </a:xfrm>
          <a:prstGeom prst="rect">
            <a:avLst/>
          </a:prstGeom>
          <a:noFill/>
        </p:spPr>
        <p:txBody>
          <a:bodyPr wrap="square" rtlCol="0">
            <a:spAutoFit/>
          </a:bodyPr>
          <a:lstStyle/>
          <a:p>
            <a:r>
              <a:rPr lang="en-US" sz="1000" dirty="0"/>
              <a:t>GTP-U</a:t>
            </a:r>
          </a:p>
        </p:txBody>
      </p:sp>
    </p:spTree>
    <p:extLst>
      <p:ext uri="{BB962C8B-B14F-4D97-AF65-F5344CB8AC3E}">
        <p14:creationId xmlns:p14="http://schemas.microsoft.com/office/powerpoint/2010/main" val="78764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GTPv2</a:t>
            </a:r>
          </a:p>
        </p:txBody>
      </p:sp>
      <p:sp>
        <p:nvSpPr>
          <p:cNvPr id="4" name="Rectangle 3"/>
          <p:cNvSpPr/>
          <p:nvPr/>
        </p:nvSpPr>
        <p:spPr>
          <a:xfrm>
            <a:off x="215287" y="1111573"/>
            <a:ext cx="4086369" cy="2092881"/>
          </a:xfrm>
          <a:prstGeom prst="rect">
            <a:avLst/>
          </a:prstGeom>
        </p:spPr>
        <p:txBody>
          <a:bodyPr wrap="square">
            <a:spAutoFit/>
          </a:bodyPr>
          <a:lstStyle/>
          <a:p>
            <a:pPr marL="285750" indent="-285750">
              <a:buFont typeface="Wingdings" panose="05000000000000000000" pitchFamily="2" charset="2"/>
              <a:buChar char="§"/>
            </a:pPr>
            <a:r>
              <a:rPr lang="en-US" dirty="0">
                <a:solidFill>
                  <a:srgbClr val="333333"/>
                </a:solidFill>
                <a:latin typeface="Georgia" panose="02040502050405020303" pitchFamily="18" charset="0"/>
              </a:rPr>
              <a:t>Different GTP-C messages are used to manage a Tunnel or to set up the tunnel for GTPv</a:t>
            </a:r>
            <a:r>
              <a:rPr lang="en-US" sz="1800" dirty="0">
                <a:solidFill>
                  <a:srgbClr val="333333"/>
                </a:solidFill>
                <a:latin typeface="Georgia" panose="02040502050405020303" pitchFamily="18" charset="0"/>
              </a:rPr>
              <a:t>1</a:t>
            </a:r>
            <a:r>
              <a:rPr lang="en-US" dirty="0">
                <a:solidFill>
                  <a:srgbClr val="333333"/>
                </a:solidFill>
                <a:latin typeface="Georgia" panose="02040502050405020303" pitchFamily="18" charset="0"/>
              </a:rPr>
              <a:t>. </a:t>
            </a:r>
          </a:p>
          <a:p>
            <a:pPr marL="285750" indent="-285750">
              <a:buFont typeface="Wingdings" panose="05000000000000000000" pitchFamily="2" charset="2"/>
              <a:buChar char="§"/>
            </a:pPr>
            <a:r>
              <a:rPr lang="en-US" dirty="0">
                <a:solidFill>
                  <a:srgbClr val="333333"/>
                </a:solidFill>
                <a:latin typeface="Georgia" panose="02040502050405020303" pitchFamily="18" charset="0"/>
              </a:rPr>
              <a:t>GTP-C does not necessarily tunnel messages, as no payload is carried above GTP-C.</a:t>
            </a:r>
          </a:p>
          <a:p>
            <a:pPr marL="285750" indent="-285750">
              <a:buFont typeface="Wingdings" panose="05000000000000000000" pitchFamily="2" charset="2"/>
              <a:buChar char="§"/>
            </a:pPr>
            <a:r>
              <a:rPr lang="en-US" dirty="0">
                <a:solidFill>
                  <a:srgbClr val="333333"/>
                </a:solidFill>
                <a:latin typeface="Georgia" panose="02040502050405020303" pitchFamily="18" charset="0"/>
              </a:rPr>
              <a:t>The GTP-C messages are Create Session, Create Bearer, Modify Bearer, Update Bearer, Delete Session, Delete Bearer.</a:t>
            </a:r>
            <a:br>
              <a:rPr lang="en-US" dirty="0"/>
            </a:br>
            <a:endParaRPr lang="en-US" dirty="0"/>
          </a:p>
        </p:txBody>
      </p:sp>
      <p:pic>
        <p:nvPicPr>
          <p:cNvPr id="3" name="Picture 2"/>
          <p:cNvPicPr>
            <a:picLocks noChangeAspect="1"/>
          </p:cNvPicPr>
          <p:nvPr/>
        </p:nvPicPr>
        <p:blipFill>
          <a:blip r:embed="rId2"/>
          <a:stretch>
            <a:fillRect/>
          </a:stretch>
        </p:blipFill>
        <p:spPr>
          <a:xfrm>
            <a:off x="4142630" y="1212581"/>
            <a:ext cx="4936997" cy="3581061"/>
          </a:xfrm>
          <a:prstGeom prst="rect">
            <a:avLst/>
          </a:prstGeom>
        </p:spPr>
      </p:pic>
    </p:spTree>
    <p:extLst>
      <p:ext uri="{BB962C8B-B14F-4D97-AF65-F5344CB8AC3E}">
        <p14:creationId xmlns:p14="http://schemas.microsoft.com/office/powerpoint/2010/main" val="357739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sz="4400" b="0" i="0" u="none" strike="noStrike" cap="none" dirty="0">
                <a:solidFill>
                  <a:schemeClr val="lt1"/>
                </a:solidFill>
                <a:latin typeface="Tahoma"/>
                <a:ea typeface="Tahoma"/>
                <a:cs typeface="Tahoma"/>
                <a:sym typeface="Tahoma"/>
              </a:rPr>
              <a:t>About me?</a:t>
            </a:r>
            <a:endParaRPr sz="4400" b="0" i="0" u="none" strike="noStrike" cap="none" dirty="0">
              <a:solidFill>
                <a:schemeClr val="lt1"/>
              </a:solidFill>
              <a:latin typeface="Tahoma"/>
              <a:ea typeface="Tahoma"/>
              <a:cs typeface="Tahoma"/>
              <a:sym typeface="Tahoma"/>
            </a:endParaRPr>
          </a:p>
        </p:txBody>
      </p:sp>
      <p:sp>
        <p:nvSpPr>
          <p:cNvPr id="50" name="Shape 50"/>
          <p:cNvSpPr txBox="1">
            <a:spLocks noGrp="1"/>
          </p:cNvSpPr>
          <p:nvPr>
            <p:ph type="body" idx="1"/>
          </p:nvPr>
        </p:nvSpPr>
        <p:spPr>
          <a:xfrm>
            <a:off x="377855" y="1277514"/>
            <a:ext cx="8388289"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In wireless technology CDMA/LTE/5G since 1998</a:t>
            </a:r>
            <a:endParaRPr dirty="0"/>
          </a:p>
          <a:p>
            <a:pPr marL="228600" marR="0" lvl="0" indent="-228600" algn="l" rtl="0">
              <a:lnSpc>
                <a:spcPct val="90000"/>
              </a:lnSpc>
              <a:spcBef>
                <a:spcPts val="100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Work on various OEM’s</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sz="2400" b="0" i="0" u="none" strike="noStrike" cap="none" dirty="0">
                <a:solidFill>
                  <a:srgbClr val="003399"/>
                </a:solidFill>
                <a:latin typeface="Tahoma"/>
                <a:ea typeface="Tahoma"/>
                <a:cs typeface="Tahoma"/>
                <a:sym typeface="Tahoma"/>
              </a:rPr>
              <a:t>Cisco</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sz="2400" b="0" i="0" u="none" strike="noStrike" cap="none" dirty="0">
                <a:solidFill>
                  <a:srgbClr val="003399"/>
                </a:solidFill>
                <a:latin typeface="Tahoma"/>
                <a:ea typeface="Tahoma"/>
                <a:cs typeface="Tahoma"/>
                <a:sym typeface="Tahoma"/>
              </a:rPr>
              <a:t>Ericsson</a:t>
            </a:r>
          </a:p>
          <a:p>
            <a:pPr marL="685800" marR="0" lvl="1" indent="-228600" algn="l" rtl="0">
              <a:lnSpc>
                <a:spcPct val="90000"/>
              </a:lnSpc>
              <a:spcBef>
                <a:spcPts val="500"/>
              </a:spcBef>
              <a:spcAft>
                <a:spcPts val="0"/>
              </a:spcAft>
              <a:buClr>
                <a:srgbClr val="003399"/>
              </a:buClr>
              <a:buSzPts val="2400"/>
              <a:buFont typeface="Arial"/>
              <a:buChar char="•"/>
            </a:pPr>
            <a:r>
              <a:rPr lang="en-US" dirty="0"/>
              <a:t>Nokia</a:t>
            </a:r>
          </a:p>
          <a:p>
            <a:pPr marL="685800" marR="0" lvl="1" indent="-228600" algn="l" rtl="0">
              <a:lnSpc>
                <a:spcPct val="90000"/>
              </a:lnSpc>
              <a:spcBef>
                <a:spcPts val="500"/>
              </a:spcBef>
              <a:spcAft>
                <a:spcPts val="0"/>
              </a:spcAft>
              <a:buClr>
                <a:srgbClr val="003399"/>
              </a:buClr>
              <a:buSzPts val="2400"/>
              <a:buFont typeface="Arial"/>
              <a:buChar char="•"/>
            </a:pPr>
            <a:r>
              <a:rPr lang="en-US" dirty="0"/>
              <a:t>Nortel</a:t>
            </a:r>
            <a:endParaRPr dirty="0"/>
          </a:p>
        </p:txBody>
      </p:sp>
    </p:spTree>
    <p:extLst>
      <p:ext uri="{BB962C8B-B14F-4D97-AF65-F5344CB8AC3E}">
        <p14:creationId xmlns:p14="http://schemas.microsoft.com/office/powerpoint/2010/main" val="2872147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GTPv1</a:t>
            </a:r>
          </a:p>
        </p:txBody>
      </p:sp>
      <p:sp>
        <p:nvSpPr>
          <p:cNvPr id="3" name="Rectangle 2"/>
          <p:cNvSpPr/>
          <p:nvPr/>
        </p:nvSpPr>
        <p:spPr>
          <a:xfrm>
            <a:off x="461176" y="1359580"/>
            <a:ext cx="7665057" cy="954107"/>
          </a:xfrm>
          <a:prstGeom prst="rect">
            <a:avLst/>
          </a:prstGeom>
        </p:spPr>
        <p:txBody>
          <a:bodyPr wrap="square">
            <a:spAutoFit/>
          </a:bodyPr>
          <a:lstStyle/>
          <a:p>
            <a:pPr marL="285750" indent="-285750">
              <a:buSzPct val="158000"/>
              <a:buFont typeface="Arial" panose="020B0604020202020204" pitchFamily="34" charset="0"/>
              <a:buChar char="•"/>
            </a:pPr>
            <a:r>
              <a:rPr lang="en-US" dirty="0"/>
              <a:t>The transport bearer is identified by the GTP-U TEID and the IP address (source TEID, destination TEID, source IP address, destination IP address)</a:t>
            </a:r>
          </a:p>
          <a:p>
            <a:pPr marL="285750" indent="-285750">
              <a:buSzPct val="158000"/>
              <a:buFont typeface="Arial" panose="020B0604020202020204" pitchFamily="34" charset="0"/>
              <a:buChar char="•"/>
            </a:pPr>
            <a:r>
              <a:rPr lang="en-US" dirty="0">
                <a:solidFill>
                  <a:schemeClr val="tx1"/>
                </a:solidFill>
              </a:rPr>
              <a:t>As Bearer is received over a TEID on S1-U at the SGW, the SGW then forwards on a different TEID towards the PGW.</a:t>
            </a:r>
          </a:p>
        </p:txBody>
      </p:sp>
      <p:pic>
        <p:nvPicPr>
          <p:cNvPr id="4" name="Picture 3"/>
          <p:cNvPicPr>
            <a:picLocks noChangeAspect="1"/>
          </p:cNvPicPr>
          <p:nvPr/>
        </p:nvPicPr>
        <p:blipFill>
          <a:blip r:embed="rId2"/>
          <a:stretch>
            <a:fillRect/>
          </a:stretch>
        </p:blipFill>
        <p:spPr>
          <a:xfrm>
            <a:off x="3792772" y="2112228"/>
            <a:ext cx="4532078" cy="188644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922136315"/>
              </p:ext>
            </p:extLst>
          </p:nvPr>
        </p:nvGraphicFramePr>
        <p:xfrm>
          <a:off x="1636713" y="2359025"/>
          <a:ext cx="1187450" cy="438150"/>
        </p:xfrm>
        <a:graphic>
          <a:graphicData uri="http://schemas.openxmlformats.org/presentationml/2006/ole">
            <mc:AlternateContent xmlns:mc="http://schemas.openxmlformats.org/markup-compatibility/2006">
              <mc:Choice xmlns:v="urn:schemas-microsoft-com:vml" Requires="v">
                <p:oleObj name="Packager Shell Object" showAsIcon="1" r:id="rId3" imgW="1537200" imgH="563760" progId="Package">
                  <p:embed/>
                </p:oleObj>
              </mc:Choice>
              <mc:Fallback>
                <p:oleObj name="Packager Shell Object" showAsIcon="1" r:id="rId3" imgW="1537200" imgH="563760" progId="Package">
                  <p:embed/>
                  <p:pic>
                    <p:nvPicPr>
                      <p:cNvPr id="5" name="Object 4"/>
                      <p:cNvPicPr/>
                      <p:nvPr/>
                    </p:nvPicPr>
                    <p:blipFill>
                      <a:blip r:embed="rId4"/>
                      <a:stretch>
                        <a:fillRect/>
                      </a:stretch>
                    </p:blipFill>
                    <p:spPr>
                      <a:xfrm>
                        <a:off x="1636713" y="2359025"/>
                        <a:ext cx="1187450" cy="438150"/>
                      </a:xfrm>
                      <a:prstGeom prst="rect">
                        <a:avLst/>
                      </a:prstGeom>
                    </p:spPr>
                  </p:pic>
                </p:oleObj>
              </mc:Fallback>
            </mc:AlternateContent>
          </a:graphicData>
        </a:graphic>
      </p:graphicFrame>
    </p:spTree>
    <p:extLst>
      <p:ext uri="{BB962C8B-B14F-4D97-AF65-F5344CB8AC3E}">
        <p14:creationId xmlns:p14="http://schemas.microsoft.com/office/powerpoint/2010/main" val="855810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787179" y="1367624"/>
            <a:ext cx="8250977" cy="738664"/>
          </a:xfrm>
          <a:prstGeom prst="rect">
            <a:avLst/>
          </a:prstGeom>
          <a:noFill/>
        </p:spPr>
        <p:txBody>
          <a:bodyPr wrap="none" rtlCol="0">
            <a:spAutoFit/>
          </a:bodyPr>
          <a:lstStyle/>
          <a:p>
            <a:pPr marL="285750" indent="-285750">
              <a:buFont typeface="Arial" panose="020B0604020202020204" pitchFamily="34" charset="0"/>
              <a:buChar char="•"/>
            </a:pPr>
            <a:r>
              <a:rPr lang="en-US" dirty="0"/>
              <a:t>While GTP is stateless the upper level protocols may not be.</a:t>
            </a:r>
          </a:p>
          <a:p>
            <a:pPr marL="285750" indent="-285750">
              <a:buFont typeface="Arial" panose="020B0604020202020204" pitchFamily="34" charset="0"/>
              <a:buChar char="•"/>
            </a:pPr>
            <a:r>
              <a:rPr lang="en-US" dirty="0"/>
              <a:t>GTPv2 should be diagnosed from request to response (or lack there of).</a:t>
            </a:r>
          </a:p>
          <a:p>
            <a:pPr marL="285750" indent="-285750">
              <a:buFont typeface="Arial" panose="020B0604020202020204" pitchFamily="34" charset="0"/>
              <a:buChar char="•"/>
            </a:pPr>
            <a:r>
              <a:rPr lang="en-US" dirty="0"/>
              <a:t>Looking at TCP over GTPv1 holds the best advantages for me. But there are things to look out for!</a:t>
            </a:r>
          </a:p>
        </p:txBody>
      </p:sp>
      <p:sp>
        <p:nvSpPr>
          <p:cNvPr id="6" name="TextBox 5"/>
          <p:cNvSpPr txBox="1"/>
          <p:nvPr/>
        </p:nvSpPr>
        <p:spPr>
          <a:xfrm>
            <a:off x="-107343" y="2222635"/>
            <a:ext cx="9358685" cy="738664"/>
          </a:xfrm>
          <a:prstGeom prst="rect">
            <a:avLst/>
          </a:prstGeom>
          <a:noFill/>
        </p:spPr>
        <p:txBody>
          <a:bodyPr wrap="square" rtlCol="0">
            <a:spAutoFit/>
          </a:bodyPr>
          <a:lstStyle/>
          <a:p>
            <a:pPr marL="285750" indent="-285750">
              <a:buFont typeface="Arial" panose="020B0604020202020204" pitchFamily="34" charset="0"/>
              <a:buChar char="•"/>
            </a:pPr>
            <a:r>
              <a:rPr lang="en-US" dirty="0"/>
              <a:t>When you take a capture at the SGW, and PGW. You will see that </a:t>
            </a:r>
            <a:r>
              <a:rPr lang="en-US" dirty="0" err="1"/>
              <a:t>wireshark</a:t>
            </a:r>
            <a:r>
              <a:rPr lang="en-US" dirty="0"/>
              <a:t> shows 3 packets per 1. Then Wireshark will do TCP analysis on 3 packets, and mark all packets (except the first) with some error (</a:t>
            </a:r>
            <a:r>
              <a:rPr lang="en-US" dirty="0" err="1"/>
              <a:t>retran</a:t>
            </a:r>
            <a:r>
              <a:rPr lang="en-US" dirty="0"/>
              <a:t>, </a:t>
            </a:r>
            <a:r>
              <a:rPr lang="en-US" dirty="0" err="1"/>
              <a:t>ooo</a:t>
            </a:r>
            <a:r>
              <a:rPr lang="en-US" dirty="0"/>
              <a:t>)</a:t>
            </a:r>
          </a:p>
          <a:p>
            <a:pPr marL="285750" indent="-285750">
              <a:buFont typeface="Arial" panose="020B0604020202020204" pitchFamily="34" charset="0"/>
              <a:buChar char="•"/>
            </a:pPr>
            <a:r>
              <a:rPr lang="en-US" dirty="0"/>
              <a:t>You’ll also notice that WS will only show the upper most layer IP in the source/Destination field</a:t>
            </a:r>
          </a:p>
        </p:txBody>
      </p:sp>
      <p:pic>
        <p:nvPicPr>
          <p:cNvPr id="7" name="Picture 6"/>
          <p:cNvPicPr>
            <a:picLocks noChangeAspect="1"/>
          </p:cNvPicPr>
          <p:nvPr/>
        </p:nvPicPr>
        <p:blipFill>
          <a:blip r:embed="rId2"/>
          <a:stretch>
            <a:fillRect/>
          </a:stretch>
        </p:blipFill>
        <p:spPr>
          <a:xfrm>
            <a:off x="0" y="3221404"/>
            <a:ext cx="9144000" cy="1404135"/>
          </a:xfrm>
          <a:prstGeom prst="rect">
            <a:avLst/>
          </a:prstGeom>
        </p:spPr>
      </p:pic>
    </p:spTree>
    <p:extLst>
      <p:ext uri="{BB962C8B-B14F-4D97-AF65-F5344CB8AC3E}">
        <p14:creationId xmlns:p14="http://schemas.microsoft.com/office/powerpoint/2010/main" val="203110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0" y="1121134"/>
            <a:ext cx="9121408" cy="307777"/>
          </a:xfrm>
          <a:prstGeom prst="rect">
            <a:avLst/>
          </a:prstGeom>
          <a:noFill/>
        </p:spPr>
        <p:txBody>
          <a:bodyPr wrap="none" rtlCol="0">
            <a:spAutoFit/>
          </a:bodyPr>
          <a:lstStyle/>
          <a:p>
            <a:r>
              <a:rPr lang="en-US" dirty="0"/>
              <a:t>Using the previous example, the 1</a:t>
            </a:r>
            <a:r>
              <a:rPr lang="en-US" baseline="30000" dirty="0"/>
              <a:t>st</a:t>
            </a:r>
            <a:r>
              <a:rPr lang="en-US" dirty="0"/>
              <a:t> thing I want to do is look at my GTP endpoints and not just the upper layer IP</a:t>
            </a:r>
          </a:p>
        </p:txBody>
      </p:sp>
      <p:pic>
        <p:nvPicPr>
          <p:cNvPr id="7" name="Picture 6"/>
          <p:cNvPicPr>
            <a:picLocks noChangeAspect="1"/>
          </p:cNvPicPr>
          <p:nvPr/>
        </p:nvPicPr>
        <p:blipFill>
          <a:blip r:embed="rId2"/>
          <a:stretch>
            <a:fillRect/>
          </a:stretch>
        </p:blipFill>
        <p:spPr>
          <a:xfrm>
            <a:off x="-11296" y="2585645"/>
            <a:ext cx="9144000" cy="2150867"/>
          </a:xfrm>
          <a:prstGeom prst="rect">
            <a:avLst/>
          </a:prstGeom>
        </p:spPr>
      </p:pic>
      <p:sp>
        <p:nvSpPr>
          <p:cNvPr id="8" name="TextBox 7"/>
          <p:cNvSpPr txBox="1"/>
          <p:nvPr/>
        </p:nvSpPr>
        <p:spPr>
          <a:xfrm>
            <a:off x="-11296" y="1530224"/>
            <a:ext cx="8746305" cy="954107"/>
          </a:xfrm>
          <a:prstGeom prst="rect">
            <a:avLst/>
          </a:prstGeom>
          <a:noFill/>
        </p:spPr>
        <p:txBody>
          <a:bodyPr wrap="none" rtlCol="0">
            <a:spAutoFit/>
          </a:bodyPr>
          <a:lstStyle/>
          <a:p>
            <a:pPr marL="342900" indent="-342900">
              <a:buFont typeface="+mj-lt"/>
              <a:buAutoNum type="arabicPeriod"/>
            </a:pPr>
            <a:r>
              <a:rPr lang="en-US" dirty="0"/>
              <a:t>Create a new column name “</a:t>
            </a:r>
            <a:r>
              <a:rPr lang="en-US" dirty="0" err="1"/>
              <a:t>tunnel_source</a:t>
            </a:r>
            <a:r>
              <a:rPr lang="en-US" dirty="0"/>
              <a:t>”</a:t>
            </a:r>
          </a:p>
          <a:p>
            <a:pPr marL="342900" indent="-342900">
              <a:buFont typeface="+mj-lt"/>
              <a:buAutoNum type="arabicPeriod"/>
            </a:pPr>
            <a:r>
              <a:rPr lang="en-US" dirty="0"/>
              <a:t>Choose type “custom”, and fields as </a:t>
            </a:r>
            <a:r>
              <a:rPr lang="en-US" dirty="0" err="1"/>
              <a:t>ip.src</a:t>
            </a:r>
            <a:endParaRPr lang="en-US" dirty="0"/>
          </a:p>
          <a:p>
            <a:pPr marL="342900" indent="-342900">
              <a:buFont typeface="+mj-lt"/>
              <a:buAutoNum type="arabicPeriod"/>
            </a:pPr>
            <a:r>
              <a:rPr lang="en-US" dirty="0"/>
              <a:t>Make occurrences “1” (this is for single tunnel, you can do 2 when you have a tunnel in a tunnel</a:t>
            </a:r>
          </a:p>
          <a:p>
            <a:pPr marL="342900" indent="-342900">
              <a:buFont typeface="+mj-lt"/>
              <a:buAutoNum type="arabicPeriod"/>
            </a:pPr>
            <a:r>
              <a:rPr lang="en-US" dirty="0"/>
              <a:t>You now see the </a:t>
            </a:r>
            <a:r>
              <a:rPr lang="en-US" dirty="0" err="1"/>
              <a:t>tunnel_source</a:t>
            </a:r>
            <a:r>
              <a:rPr lang="en-US" dirty="0"/>
              <a:t> address, and the upper layer address. (only “Source” will resolve name)</a:t>
            </a:r>
          </a:p>
        </p:txBody>
      </p:sp>
    </p:spTree>
    <p:extLst>
      <p:ext uri="{BB962C8B-B14F-4D97-AF65-F5344CB8AC3E}">
        <p14:creationId xmlns:p14="http://schemas.microsoft.com/office/powerpoint/2010/main" val="1788116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0" y="1097279"/>
            <a:ext cx="9144000" cy="523220"/>
          </a:xfrm>
          <a:prstGeom prst="rect">
            <a:avLst/>
          </a:prstGeom>
          <a:noFill/>
        </p:spPr>
        <p:txBody>
          <a:bodyPr wrap="square" rtlCol="0">
            <a:spAutoFit/>
          </a:bodyPr>
          <a:lstStyle/>
          <a:p>
            <a:r>
              <a:rPr lang="en-US" dirty="0"/>
              <a:t>2</a:t>
            </a:r>
            <a:r>
              <a:rPr lang="en-US" baseline="30000" dirty="0"/>
              <a:t>nd</a:t>
            </a:r>
            <a:r>
              <a:rPr lang="en-US" dirty="0"/>
              <a:t>, we need to </a:t>
            </a:r>
            <a:r>
              <a:rPr lang="en-US" dirty="0" err="1"/>
              <a:t>de’dup</a:t>
            </a:r>
            <a:r>
              <a:rPr lang="en-US" dirty="0"/>
              <a:t> the packets so that we can use the TCP analysis feature in </a:t>
            </a:r>
            <a:r>
              <a:rPr lang="en-US" dirty="0" err="1"/>
              <a:t>wireshark</a:t>
            </a:r>
            <a:r>
              <a:rPr lang="en-US" dirty="0"/>
              <a:t> (assuming we’re looking for things like packet loss).</a:t>
            </a:r>
          </a:p>
        </p:txBody>
      </p:sp>
      <p:sp>
        <p:nvSpPr>
          <p:cNvPr id="5" name="TextBox 4"/>
          <p:cNvSpPr txBox="1"/>
          <p:nvPr/>
        </p:nvSpPr>
        <p:spPr>
          <a:xfrm>
            <a:off x="59634" y="1620499"/>
            <a:ext cx="9024731" cy="738664"/>
          </a:xfrm>
          <a:prstGeom prst="rect">
            <a:avLst/>
          </a:prstGeom>
          <a:noFill/>
        </p:spPr>
        <p:txBody>
          <a:bodyPr wrap="square" rtlCol="0">
            <a:spAutoFit/>
          </a:bodyPr>
          <a:lstStyle/>
          <a:p>
            <a:r>
              <a:rPr lang="en-US" dirty="0"/>
              <a:t>Putting a display filter does not help in the cases where you capture S1-u, S5, and </a:t>
            </a:r>
            <a:r>
              <a:rPr lang="en-US" dirty="0" err="1"/>
              <a:t>Sgi</a:t>
            </a:r>
            <a:r>
              <a:rPr lang="en-US" dirty="0"/>
              <a:t> in the same capture. Wireshark analysis feature is based on all packets in the capture regardless of whether you are view them or not. </a:t>
            </a:r>
          </a:p>
        </p:txBody>
      </p:sp>
      <p:pic>
        <p:nvPicPr>
          <p:cNvPr id="6" name="Picture 5"/>
          <p:cNvPicPr>
            <a:picLocks noChangeAspect="1"/>
          </p:cNvPicPr>
          <p:nvPr/>
        </p:nvPicPr>
        <p:blipFill>
          <a:blip r:embed="rId2"/>
          <a:stretch>
            <a:fillRect/>
          </a:stretch>
        </p:blipFill>
        <p:spPr>
          <a:xfrm>
            <a:off x="0" y="3755912"/>
            <a:ext cx="3518694" cy="1037707"/>
          </a:xfrm>
          <a:prstGeom prst="rect">
            <a:avLst/>
          </a:prstGeom>
        </p:spPr>
      </p:pic>
      <p:sp>
        <p:nvSpPr>
          <p:cNvPr id="7" name="TextBox 6"/>
          <p:cNvSpPr txBox="1"/>
          <p:nvPr/>
        </p:nvSpPr>
        <p:spPr>
          <a:xfrm>
            <a:off x="0" y="2387237"/>
            <a:ext cx="9144000" cy="1384995"/>
          </a:xfrm>
          <a:prstGeom prst="rect">
            <a:avLst/>
          </a:prstGeom>
          <a:noFill/>
        </p:spPr>
        <p:txBody>
          <a:bodyPr wrap="square" rtlCol="0">
            <a:spAutoFit/>
          </a:bodyPr>
          <a:lstStyle/>
          <a:p>
            <a:pPr marL="342900" indent="-342900">
              <a:buFont typeface="+mj-lt"/>
              <a:buAutoNum type="arabicPeriod"/>
            </a:pPr>
            <a:r>
              <a:rPr lang="en-US" dirty="0"/>
              <a:t>Find something unique in each of the interfaces. I usually use the MAC address or tunnel IP, since S1, S5, and </a:t>
            </a:r>
            <a:r>
              <a:rPr lang="en-US" dirty="0" err="1"/>
              <a:t>Sgi</a:t>
            </a:r>
            <a:r>
              <a:rPr lang="en-US" dirty="0"/>
              <a:t> will typically use different interfaces. Then create a display filter for that. </a:t>
            </a:r>
          </a:p>
          <a:p>
            <a:pPr marL="342900" indent="-342900">
              <a:buFont typeface="+mj-lt"/>
              <a:buAutoNum type="arabicPeriod"/>
            </a:pPr>
            <a:r>
              <a:rPr lang="en-US" dirty="0"/>
              <a:t>This will now show you just show just a single flow of the TCP packets (still showing error). So now “export specified packets”, and save “displayed”</a:t>
            </a:r>
          </a:p>
          <a:p>
            <a:pPr marL="342900" indent="-342900">
              <a:buFont typeface="+mj-lt"/>
              <a:buAutoNum type="arabicPeriod"/>
            </a:pPr>
            <a:r>
              <a:rPr lang="en-US" dirty="0"/>
              <a:t>Open the capture you just created.</a:t>
            </a:r>
          </a:p>
          <a:p>
            <a:endParaRPr lang="en-US" dirty="0"/>
          </a:p>
        </p:txBody>
      </p:sp>
      <p:pic>
        <p:nvPicPr>
          <p:cNvPr id="8" name="Picture 7"/>
          <p:cNvPicPr>
            <a:picLocks noChangeAspect="1"/>
          </p:cNvPicPr>
          <p:nvPr/>
        </p:nvPicPr>
        <p:blipFill>
          <a:blip r:embed="rId3"/>
          <a:stretch>
            <a:fillRect/>
          </a:stretch>
        </p:blipFill>
        <p:spPr>
          <a:xfrm>
            <a:off x="4541352" y="3229533"/>
            <a:ext cx="4543013" cy="701026"/>
          </a:xfrm>
          <a:prstGeom prst="rect">
            <a:avLst/>
          </a:prstGeom>
        </p:spPr>
      </p:pic>
      <p:pic>
        <p:nvPicPr>
          <p:cNvPr id="9" name="Picture 8"/>
          <p:cNvPicPr>
            <a:picLocks noChangeAspect="1"/>
          </p:cNvPicPr>
          <p:nvPr/>
        </p:nvPicPr>
        <p:blipFill>
          <a:blip r:embed="rId4"/>
          <a:stretch>
            <a:fillRect/>
          </a:stretch>
        </p:blipFill>
        <p:spPr>
          <a:xfrm>
            <a:off x="3896139" y="4031493"/>
            <a:ext cx="5247861" cy="704733"/>
          </a:xfrm>
          <a:prstGeom prst="rect">
            <a:avLst/>
          </a:prstGeom>
        </p:spPr>
      </p:pic>
      <p:sp>
        <p:nvSpPr>
          <p:cNvPr id="10" name="TextBox 9"/>
          <p:cNvSpPr txBox="1"/>
          <p:nvPr/>
        </p:nvSpPr>
        <p:spPr>
          <a:xfrm>
            <a:off x="4063117" y="3930559"/>
            <a:ext cx="772969" cy="307777"/>
          </a:xfrm>
          <a:prstGeom prst="rect">
            <a:avLst/>
          </a:prstGeom>
          <a:noFill/>
        </p:spPr>
        <p:txBody>
          <a:bodyPr wrap="none" rtlCol="0">
            <a:spAutoFit/>
          </a:bodyPr>
          <a:lstStyle/>
          <a:p>
            <a:r>
              <a:rPr lang="en-US" dirty="0"/>
              <a:t>AFTER</a:t>
            </a:r>
          </a:p>
        </p:txBody>
      </p:sp>
      <p:sp>
        <p:nvSpPr>
          <p:cNvPr id="11" name="TextBox 10"/>
          <p:cNvSpPr txBox="1"/>
          <p:nvPr/>
        </p:nvSpPr>
        <p:spPr>
          <a:xfrm>
            <a:off x="5106431" y="3081037"/>
            <a:ext cx="923651" cy="307777"/>
          </a:xfrm>
          <a:prstGeom prst="rect">
            <a:avLst/>
          </a:prstGeom>
          <a:noFill/>
        </p:spPr>
        <p:txBody>
          <a:bodyPr wrap="none" rtlCol="0">
            <a:spAutoFit/>
          </a:bodyPr>
          <a:lstStyle/>
          <a:p>
            <a:r>
              <a:rPr lang="en-US" dirty="0"/>
              <a:t>BEFORE</a:t>
            </a:r>
          </a:p>
        </p:txBody>
      </p:sp>
      <p:sp>
        <p:nvSpPr>
          <p:cNvPr id="12" name="TextBox 11"/>
          <p:cNvSpPr txBox="1"/>
          <p:nvPr/>
        </p:nvSpPr>
        <p:spPr>
          <a:xfrm>
            <a:off x="739471" y="3602023"/>
            <a:ext cx="1140056" cy="307777"/>
          </a:xfrm>
          <a:prstGeom prst="rect">
            <a:avLst/>
          </a:prstGeom>
          <a:noFill/>
        </p:spPr>
        <p:txBody>
          <a:bodyPr wrap="none" rtlCol="0">
            <a:spAutoFit/>
          </a:bodyPr>
          <a:lstStyle/>
          <a:p>
            <a:r>
              <a:rPr lang="en-US" dirty="0"/>
              <a:t>Original File</a:t>
            </a:r>
          </a:p>
        </p:txBody>
      </p:sp>
    </p:spTree>
    <p:extLst>
      <p:ext uri="{BB962C8B-B14F-4D97-AF65-F5344CB8AC3E}">
        <p14:creationId xmlns:p14="http://schemas.microsoft.com/office/powerpoint/2010/main" val="379384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0" y="1803160"/>
            <a:ext cx="11428519" cy="1923604"/>
          </a:xfrm>
          <a:prstGeom prst="rect">
            <a:avLst/>
          </a:prstGeom>
          <a:noFill/>
        </p:spPr>
        <p:txBody>
          <a:bodyPr wrap="square" rtlCol="0">
            <a:spAutoFit/>
          </a:bodyPr>
          <a:lstStyle/>
          <a:p>
            <a:r>
              <a:rPr lang="en-US" sz="1200" dirty="0" err="1"/>
              <a:t>Editcap</a:t>
            </a:r>
            <a:r>
              <a:rPr lang="en-US" sz="1200" dirty="0"/>
              <a:t> to remove true duplicate packets. Most useful on S5 interface that leaves SGW, and arrives at PGW.</a:t>
            </a:r>
          </a:p>
          <a:p>
            <a:r>
              <a:rPr lang="en-US" sz="1000" dirty="0"/>
              <a:t>.\editcap.exe -w .0001 -I 12 C:\temp\roamingIssue.pcap C:\temp\roamDedup.pcap</a:t>
            </a:r>
          </a:p>
          <a:p>
            <a:r>
              <a:rPr lang="en-US" sz="1000" dirty="0"/>
              <a:t>153 packets seen, 12 packets skipped with duplicate time window equal to or less than 0.000100000 seconds.</a:t>
            </a:r>
          </a:p>
          <a:p>
            <a:endParaRPr lang="en-US" sz="1200" dirty="0"/>
          </a:p>
          <a:p>
            <a:r>
              <a:rPr lang="en-US" sz="1200" dirty="0" err="1"/>
              <a:t>Tshark</a:t>
            </a:r>
            <a:r>
              <a:rPr lang="en-US" sz="1200" dirty="0"/>
              <a:t> can be used to remove dup’s across multiple GTP peers. S11 -&gt; S5, or S1u-&gt;S5-&gt;</a:t>
            </a:r>
            <a:r>
              <a:rPr lang="en-US" sz="1200" dirty="0" err="1"/>
              <a:t>SGi</a:t>
            </a:r>
            <a:endParaRPr lang="en-US" sz="1200" dirty="0"/>
          </a:p>
          <a:p>
            <a:r>
              <a:rPr lang="en-US" sz="1050" dirty="0"/>
              <a:t>.\tshark.exe -r 'C:\share\</a:t>
            </a:r>
            <a:r>
              <a:rPr lang="en-US" sz="1050" dirty="0" err="1"/>
              <a:t>Test_cases</a:t>
            </a:r>
            <a:r>
              <a:rPr lang="en-US" sz="1050" dirty="0"/>
              <a:t>\PCAP\ExportedData_1.pcap' -R "!(</a:t>
            </a:r>
            <a:r>
              <a:rPr lang="en-US" sz="1050" dirty="0" err="1"/>
              <a:t>sctp.chunk_type</a:t>
            </a:r>
            <a:r>
              <a:rPr lang="en-US" sz="1050" dirty="0"/>
              <a:t> == 5 || </a:t>
            </a:r>
            <a:r>
              <a:rPr lang="en-US" sz="1050" dirty="0" err="1"/>
              <a:t>sctp.chunk_type</a:t>
            </a:r>
            <a:r>
              <a:rPr lang="en-US" sz="1050" dirty="0"/>
              <a:t> == 4)" -2 -w C:\temp\noSctpHeart.pcap</a:t>
            </a:r>
          </a:p>
          <a:p>
            <a:endParaRPr lang="en-US" sz="1050" dirty="0"/>
          </a:p>
          <a:p>
            <a:endParaRPr lang="en-US" sz="1050" dirty="0"/>
          </a:p>
          <a:p>
            <a:r>
              <a:rPr lang="en-US" sz="1050" dirty="0"/>
              <a:t>For large files use </a:t>
            </a:r>
            <a:r>
              <a:rPr lang="en-US" sz="1050" dirty="0" err="1"/>
              <a:t>capinfos</a:t>
            </a:r>
            <a:r>
              <a:rPr lang="en-US" sz="1050" dirty="0"/>
              <a:t> to determine size, and calculate the size of the chunks that the </a:t>
            </a:r>
            <a:r>
              <a:rPr lang="en-US" sz="1050" dirty="0" err="1"/>
              <a:t>pcap</a:t>
            </a:r>
            <a:r>
              <a:rPr lang="en-US" sz="1050" dirty="0"/>
              <a:t> can be broken up into.  </a:t>
            </a:r>
          </a:p>
          <a:p>
            <a:endParaRPr lang="en-US" sz="1050" dirty="0"/>
          </a:p>
          <a:p>
            <a:r>
              <a:rPr lang="en-US" sz="1050" dirty="0" err="1"/>
              <a:t>Mergecap</a:t>
            </a:r>
            <a:r>
              <a:rPr lang="en-US" sz="1050" dirty="0"/>
              <a:t>…..</a:t>
            </a:r>
          </a:p>
        </p:txBody>
      </p:sp>
      <p:sp>
        <p:nvSpPr>
          <p:cNvPr id="5" name="TextBox 4"/>
          <p:cNvSpPr txBox="1"/>
          <p:nvPr/>
        </p:nvSpPr>
        <p:spPr>
          <a:xfrm>
            <a:off x="773226" y="989375"/>
            <a:ext cx="6351419" cy="523220"/>
          </a:xfrm>
          <a:prstGeom prst="rect">
            <a:avLst/>
          </a:prstGeom>
          <a:noFill/>
        </p:spPr>
        <p:txBody>
          <a:bodyPr wrap="none" rtlCol="0">
            <a:spAutoFit/>
          </a:bodyPr>
          <a:lstStyle/>
          <a:p>
            <a:r>
              <a:rPr lang="en-US" sz="2800" b="1" dirty="0"/>
              <a:t>Tools, Tools, Tools, they are there for you.</a:t>
            </a:r>
          </a:p>
        </p:txBody>
      </p:sp>
    </p:spTree>
    <p:extLst>
      <p:ext uri="{BB962C8B-B14F-4D97-AF65-F5344CB8AC3E}">
        <p14:creationId xmlns:p14="http://schemas.microsoft.com/office/powerpoint/2010/main" val="948147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B27D23-531A-4AF0-B18C-1ABF752B497C}"/>
              </a:ext>
            </a:extLst>
          </p:cNvPr>
          <p:cNvSpPr txBox="1"/>
          <p:nvPr/>
        </p:nvSpPr>
        <p:spPr>
          <a:xfrm>
            <a:off x="0" y="1448608"/>
            <a:ext cx="9144000" cy="3323987"/>
          </a:xfrm>
          <a:prstGeom prst="rect">
            <a:avLst/>
          </a:prstGeom>
          <a:noFill/>
        </p:spPr>
        <p:txBody>
          <a:bodyPr wrap="square">
            <a:spAutoFit/>
          </a:bodyPr>
          <a:lstStyle/>
          <a:p>
            <a:pPr algn="l"/>
            <a:r>
              <a:rPr lang="en-US" b="1" i="0" dirty="0" err="1">
                <a:solidFill>
                  <a:schemeClr val="tx1"/>
                </a:solidFill>
                <a:effectLst/>
                <a:latin typeface="open sans" panose="020B0606030504020204" pitchFamily="34" charset="0"/>
              </a:rPr>
              <a:t>editcap</a:t>
            </a:r>
            <a:r>
              <a:rPr lang="en-US" b="1" i="0" dirty="0">
                <a:solidFill>
                  <a:schemeClr val="tx1"/>
                </a:solidFill>
                <a:effectLst/>
                <a:latin typeface="open sans" panose="020B0606030504020204" pitchFamily="34" charset="0"/>
              </a:rPr>
              <a:t> -s 128 </a:t>
            </a:r>
            <a:r>
              <a:rPr lang="en-US" b="1" dirty="0" err="1">
                <a:solidFill>
                  <a:schemeClr val="tx1"/>
                </a:solidFill>
                <a:latin typeface="open sans" panose="020B0606030504020204" pitchFamily="34" charset="0"/>
              </a:rPr>
              <a:t>superbowl</a:t>
            </a:r>
            <a:r>
              <a:rPr lang="en-US" b="1" i="0" dirty="0" err="1">
                <a:solidFill>
                  <a:schemeClr val="tx1"/>
                </a:solidFill>
                <a:effectLst/>
                <a:latin typeface="open sans" panose="020B0606030504020204" pitchFamily="34" charset="0"/>
              </a:rPr>
              <a:t>.pcap</a:t>
            </a:r>
            <a:r>
              <a:rPr lang="en-US" b="1" i="0" dirty="0">
                <a:solidFill>
                  <a:schemeClr val="tx1"/>
                </a:solidFill>
                <a:effectLst/>
                <a:latin typeface="open sans" panose="020B0606030504020204" pitchFamily="34" charset="0"/>
              </a:rPr>
              <a:t> superbowl_128.pcapng</a:t>
            </a:r>
          </a:p>
          <a:p>
            <a:pPr algn="l"/>
            <a:endParaRPr lang="en-US" b="1" dirty="0">
              <a:solidFill>
                <a:schemeClr val="tx1"/>
              </a:solidFill>
              <a:latin typeface="open sans" panose="020B0606030504020204" pitchFamily="34" charset="0"/>
            </a:endParaRPr>
          </a:p>
          <a:p>
            <a:pPr algn="l"/>
            <a:endParaRPr lang="en-US" b="0" i="0" dirty="0">
              <a:solidFill>
                <a:schemeClr val="tx1"/>
              </a:solidFill>
              <a:effectLst/>
              <a:latin typeface="open sans" panose="020B0606030504020204" pitchFamily="34" charset="0"/>
            </a:endParaRPr>
          </a:p>
          <a:p>
            <a:pPr algn="l"/>
            <a:r>
              <a:rPr lang="en-US" b="0" i="0" dirty="0">
                <a:solidFill>
                  <a:schemeClr val="tx1"/>
                </a:solidFill>
                <a:effectLst/>
                <a:latin typeface="open sans" panose="020B0606030504020204" pitchFamily="34" charset="0"/>
              </a:rPr>
              <a:t>	Take a larger trace and slice the packets after byte 128 and save to a new file. This means I won’t 	get the complete payload, but that is ok in the cases where your troubleshooting packet loss 	using TCP analysis. </a:t>
            </a:r>
            <a:r>
              <a:rPr lang="en-US" dirty="0">
                <a:solidFill>
                  <a:schemeClr val="tx1"/>
                </a:solidFill>
                <a:latin typeface="open sans" panose="020B0606030504020204" pitchFamily="34" charset="0"/>
              </a:rPr>
              <a:t>You</a:t>
            </a:r>
            <a:r>
              <a:rPr lang="en-US" b="0" i="0" dirty="0">
                <a:solidFill>
                  <a:schemeClr val="tx1"/>
                </a:solidFill>
                <a:effectLst/>
                <a:latin typeface="open sans" panose="020B0606030504020204" pitchFamily="34" charset="0"/>
              </a:rPr>
              <a:t> can always go back to the original trace file if you need the payload. This 	will dramatically reduce the size of a trace. </a:t>
            </a:r>
          </a:p>
          <a:p>
            <a:pPr algn="l"/>
            <a:endParaRPr lang="en-US" dirty="0">
              <a:solidFill>
                <a:schemeClr val="tx1"/>
              </a:solidFill>
              <a:latin typeface="open sans" panose="020B0606030504020204" pitchFamily="34" charset="0"/>
            </a:endParaRPr>
          </a:p>
          <a:p>
            <a:pPr algn="l"/>
            <a:r>
              <a:rPr lang="en-US" b="1" dirty="0">
                <a:solidFill>
                  <a:schemeClr val="tx1"/>
                </a:solidFill>
                <a:latin typeface="open sans" panose="020B0606030504020204" pitchFamily="34" charset="0"/>
              </a:rPr>
              <a:t>Split a large file into many smaller ones.</a:t>
            </a:r>
          </a:p>
          <a:p>
            <a:pPr algn="l"/>
            <a:endParaRPr lang="en-US" dirty="0">
              <a:solidFill>
                <a:schemeClr val="tx1"/>
              </a:solidFill>
              <a:latin typeface="open sans" panose="020B0606030504020204" pitchFamily="34" charset="0"/>
            </a:endParaRPr>
          </a:p>
          <a:p>
            <a:pPr algn="l"/>
            <a:r>
              <a:rPr lang="en-US" b="1" i="0" dirty="0" err="1">
                <a:solidFill>
                  <a:schemeClr val="tx1"/>
                </a:solidFill>
                <a:effectLst/>
                <a:latin typeface="Roboto" panose="02000000000000000000" pitchFamily="2" charset="0"/>
              </a:rPr>
              <a:t>editcap</a:t>
            </a:r>
            <a:r>
              <a:rPr lang="en-US" b="1" i="0" dirty="0">
                <a:solidFill>
                  <a:schemeClr val="tx1"/>
                </a:solidFill>
                <a:effectLst/>
                <a:latin typeface="Roboto" panose="02000000000000000000" pitchFamily="2" charset="0"/>
              </a:rPr>
              <a:t> -c &lt;number of packets per file&gt; </a:t>
            </a:r>
            <a:r>
              <a:rPr lang="en-US" b="1" i="0" dirty="0" err="1">
                <a:solidFill>
                  <a:schemeClr val="tx1"/>
                </a:solidFill>
                <a:effectLst/>
                <a:latin typeface="Roboto" panose="02000000000000000000" pitchFamily="2" charset="0"/>
              </a:rPr>
              <a:t>superbowl.pcap</a:t>
            </a:r>
            <a:r>
              <a:rPr lang="en-US" b="1" i="0" dirty="0">
                <a:solidFill>
                  <a:schemeClr val="tx1"/>
                </a:solidFill>
                <a:effectLst/>
                <a:latin typeface="Roboto" panose="02000000000000000000" pitchFamily="2" charset="0"/>
              </a:rPr>
              <a:t> </a:t>
            </a:r>
            <a:r>
              <a:rPr lang="en-US" b="1" i="0" dirty="0" err="1">
                <a:solidFill>
                  <a:schemeClr val="tx1"/>
                </a:solidFill>
                <a:effectLst/>
                <a:latin typeface="Roboto" panose="02000000000000000000" pitchFamily="2" charset="0"/>
              </a:rPr>
              <a:t>smallSuperbowl.pcap</a:t>
            </a:r>
            <a:endParaRPr lang="en-US" b="1" i="0" dirty="0">
              <a:solidFill>
                <a:schemeClr val="tx1"/>
              </a:solidFill>
              <a:effectLst/>
              <a:latin typeface="Roboto" panose="02000000000000000000" pitchFamily="2" charset="0"/>
            </a:endParaRPr>
          </a:p>
          <a:p>
            <a:pPr algn="l"/>
            <a:endParaRPr lang="en-US" dirty="0">
              <a:solidFill>
                <a:schemeClr val="tx1"/>
              </a:solidFill>
              <a:latin typeface="Roboto" panose="02000000000000000000" pitchFamily="2" charset="0"/>
            </a:endParaRPr>
          </a:p>
          <a:p>
            <a:pPr algn="l"/>
            <a:r>
              <a:rPr lang="en-US" b="0" i="0" dirty="0">
                <a:solidFill>
                  <a:schemeClr val="tx1"/>
                </a:solidFill>
                <a:effectLst/>
                <a:latin typeface="Roboto" panose="02000000000000000000" pitchFamily="2" charset="0"/>
              </a:rPr>
              <a:t>	Becomes smallSuperbowl_0000.pacp _0001.pcap, </a:t>
            </a:r>
          </a:p>
          <a:p>
            <a:pPr algn="l"/>
            <a:r>
              <a:rPr lang="en-US" dirty="0">
                <a:solidFill>
                  <a:schemeClr val="tx1"/>
                </a:solidFill>
                <a:latin typeface="Roboto" panose="02000000000000000000" pitchFamily="2" charset="0"/>
              </a:rPr>
              <a:t>	</a:t>
            </a:r>
            <a:r>
              <a:rPr lang="en-US" b="0" i="0" dirty="0">
                <a:solidFill>
                  <a:schemeClr val="tx1"/>
                </a:solidFill>
                <a:effectLst/>
                <a:latin typeface="Roboto" panose="02000000000000000000" pitchFamily="2" charset="0"/>
              </a:rPr>
              <a:t> 		  smallSuperbowl_0000.pacp _0002.pcap,</a:t>
            </a:r>
          </a:p>
          <a:p>
            <a:pPr algn="l"/>
            <a:r>
              <a:rPr lang="en-US" b="0" i="0" dirty="0">
                <a:solidFill>
                  <a:schemeClr val="tx1"/>
                </a:solidFill>
                <a:effectLst/>
                <a:latin typeface="Roboto" panose="02000000000000000000" pitchFamily="2" charset="0"/>
              </a:rPr>
              <a:t>	</a:t>
            </a:r>
            <a:r>
              <a:rPr lang="en-US" b="0" i="0" dirty="0">
                <a:solidFill>
                  <a:schemeClr val="bg1"/>
                </a:solidFill>
                <a:effectLst/>
                <a:latin typeface="Roboto" panose="02000000000000000000" pitchFamily="2" charset="0"/>
              </a:rPr>
              <a:t>		   etc.</a:t>
            </a:r>
            <a:endParaRPr lang="en-US" b="0" i="0" dirty="0">
              <a:solidFill>
                <a:schemeClr val="bg1"/>
              </a:solidFill>
              <a:effectLst/>
              <a:latin typeface="open sans" panose="020B0606030504020204" pitchFamily="34" charset="0"/>
            </a:endParaRPr>
          </a:p>
        </p:txBody>
      </p:sp>
      <p:sp>
        <p:nvSpPr>
          <p:cNvPr id="5" name="Title 2">
            <a:extLst>
              <a:ext uri="{FF2B5EF4-FFF2-40B4-BE49-F238E27FC236}">
                <a16:creationId xmlns:a16="http://schemas.microsoft.com/office/drawing/2014/main" id="{3E159DD4-E310-45F4-8EA0-D349CF4986A9}"/>
              </a:ext>
            </a:extLst>
          </p:cNvPr>
          <p:cNvSpPr>
            <a:spLocks noGrp="1"/>
          </p:cNvSpPr>
          <p:nvPr>
            <p:ph type="title"/>
          </p:nvPr>
        </p:nvSpPr>
        <p:spPr>
          <a:xfrm>
            <a:off x="88286" y="370905"/>
            <a:ext cx="7710390" cy="548640"/>
          </a:xfrm>
        </p:spPr>
        <p:txBody>
          <a:bodyPr/>
          <a:lstStyle/>
          <a:p>
            <a:r>
              <a:rPr lang="en-US" sz="2400" b="1" i="0" dirty="0">
                <a:solidFill>
                  <a:schemeClr val="tx1"/>
                </a:solidFill>
                <a:effectLst/>
                <a:latin typeface="open sans" panose="020B0606030504020204" pitchFamily="34" charset="0"/>
              </a:rPr>
              <a:t>Slicing packets in large traces file to reduce the file size</a:t>
            </a:r>
            <a:endParaRPr lang="en-US" dirty="0">
              <a:solidFill>
                <a:schemeClr val="tx1"/>
              </a:solidFill>
            </a:endParaRPr>
          </a:p>
        </p:txBody>
      </p:sp>
    </p:spTree>
    <p:extLst>
      <p:ext uri="{BB962C8B-B14F-4D97-AF65-F5344CB8AC3E}">
        <p14:creationId xmlns:p14="http://schemas.microsoft.com/office/powerpoint/2010/main" val="337778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EE40EF-8D5D-4136-8320-C8A00B0CC6A7}"/>
              </a:ext>
            </a:extLst>
          </p:cNvPr>
          <p:cNvSpPr txBox="1"/>
          <p:nvPr/>
        </p:nvSpPr>
        <p:spPr>
          <a:xfrm>
            <a:off x="231228" y="965722"/>
            <a:ext cx="6605752" cy="4154984"/>
          </a:xfrm>
          <a:prstGeom prst="rect">
            <a:avLst/>
          </a:prstGeom>
          <a:noFill/>
        </p:spPr>
        <p:txBody>
          <a:bodyPr wrap="square">
            <a:spAutoFit/>
          </a:bodyPr>
          <a:lstStyle/>
          <a:p>
            <a:pPr marL="0" marR="0">
              <a:spcBef>
                <a:spcPts val="0"/>
              </a:spcBef>
              <a:spcAft>
                <a:spcPts val="0"/>
              </a:spcAft>
            </a:pPr>
            <a:endParaRPr lang="en-US" sz="1200" dirty="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Recommend doing this before deduping packets.</a:t>
            </a:r>
          </a:p>
          <a:p>
            <a:pPr marL="0" marR="0">
              <a:spcBef>
                <a:spcPts val="0"/>
              </a:spcBef>
              <a:spcAft>
                <a:spcPts val="0"/>
              </a:spcAft>
            </a:pPr>
            <a:endParaRPr lang="en-US" sz="1200" dirty="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tshark.exe -r  4perToBeDeduped.pcap  -T fields -e </a:t>
            </a:r>
            <a:r>
              <a:rPr lang="en-US" sz="1200" dirty="0" err="1">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tcp.seq_raw</a:t>
            </a: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 sort | </a:t>
            </a:r>
            <a:r>
              <a:rPr lang="en-US" sz="1200" dirty="0" err="1">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uniq</a:t>
            </a: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4 1000461189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4 1218696134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4 1218697032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4 1218698412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4 1218699792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4 1218701172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1 2689484057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1 2689485425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1 2689486793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1 2689488161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4 2710474120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4 2710476617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4 2746774803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chemeClr val="tx1"/>
              </a:solidFill>
              <a:latin typeface="Tele-GroteskNor" pitchFamily="2" charset="0"/>
              <a:cs typeface="Arial" pitchFamily="34" charset="0"/>
            </a:endParaRPr>
          </a:p>
          <a:p>
            <a:endParaRPr lang="en-US" sz="1200" dirty="0">
              <a:solidFill>
                <a:schemeClr val="tx1"/>
              </a:solidFill>
              <a:latin typeface="Tele-GroteskNor" pitchFamily="2" charset="0"/>
              <a:cs typeface="Arial" pitchFamily="34" charset="0"/>
            </a:endParaRPr>
          </a:p>
          <a:p>
            <a:r>
              <a:rPr lang="en-US" sz="1200" dirty="0">
                <a:solidFill>
                  <a:schemeClr val="tx1"/>
                </a:solidFill>
                <a:latin typeface="Tele-GroteskNor" pitchFamily="2" charset="0"/>
                <a:cs typeface="Arial" pitchFamily="34" charset="0"/>
              </a:rPr>
              <a:t>-T &lt;def&gt; = defines output type (fields, text, </a:t>
            </a:r>
            <a:r>
              <a:rPr lang="en-US" sz="1200" dirty="0" err="1">
                <a:solidFill>
                  <a:schemeClr val="tx1"/>
                </a:solidFill>
                <a:latin typeface="Tele-GroteskNor" pitchFamily="2" charset="0"/>
                <a:cs typeface="Arial" pitchFamily="34" charset="0"/>
              </a:rPr>
              <a:t>ps</a:t>
            </a:r>
            <a:r>
              <a:rPr lang="en-US" sz="1200" dirty="0">
                <a:solidFill>
                  <a:schemeClr val="tx1"/>
                </a:solidFill>
                <a:latin typeface="Tele-GroteskNor" pitchFamily="2" charset="0"/>
                <a:cs typeface="Arial" pitchFamily="34" charset="0"/>
              </a:rPr>
              <a:t>). When using –e this MUST be &lt;fields&gt;</a:t>
            </a:r>
          </a:p>
          <a:p>
            <a:r>
              <a:rPr lang="en-US" sz="1200" dirty="0">
                <a:solidFill>
                  <a:schemeClr val="tx1"/>
                </a:solidFill>
                <a:latin typeface="Tele-GroteskNor" pitchFamily="2" charset="0"/>
                <a:cs typeface="Arial" pitchFamily="34" charset="0"/>
              </a:rPr>
              <a:t>-e &lt;field&gt; = which field to print. Must be repeated print multiple fields</a:t>
            </a:r>
          </a:p>
        </p:txBody>
      </p:sp>
      <p:sp>
        <p:nvSpPr>
          <p:cNvPr id="6" name="TextBox 5">
            <a:extLst>
              <a:ext uri="{FF2B5EF4-FFF2-40B4-BE49-F238E27FC236}">
                <a16:creationId xmlns:a16="http://schemas.microsoft.com/office/drawing/2014/main" id="{89644731-9555-4094-B087-8591F89C024C}"/>
              </a:ext>
            </a:extLst>
          </p:cNvPr>
          <p:cNvSpPr txBox="1"/>
          <p:nvPr/>
        </p:nvSpPr>
        <p:spPr>
          <a:xfrm>
            <a:off x="636591" y="390896"/>
            <a:ext cx="6282489" cy="523220"/>
          </a:xfrm>
          <a:prstGeom prst="rect">
            <a:avLst/>
          </a:prstGeom>
          <a:noFill/>
        </p:spPr>
        <p:txBody>
          <a:bodyPr wrap="none" rtlCol="0">
            <a:spAutoFit/>
          </a:bodyPr>
          <a:lstStyle/>
          <a:p>
            <a:r>
              <a:rPr lang="en-US" sz="2800" b="1" dirty="0"/>
              <a:t>Verify each packet has hit every tap</a:t>
            </a:r>
          </a:p>
        </p:txBody>
      </p:sp>
    </p:spTree>
    <p:extLst>
      <p:ext uri="{BB962C8B-B14F-4D97-AF65-F5344CB8AC3E}">
        <p14:creationId xmlns:p14="http://schemas.microsoft.com/office/powerpoint/2010/main" val="3743739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239" y="1379716"/>
            <a:ext cx="4404512" cy="3400499"/>
          </a:xfrm>
          <a:prstGeom prst="rect">
            <a:avLst/>
          </a:prstGeom>
        </p:spPr>
      </p:pic>
      <p:pic>
        <p:nvPicPr>
          <p:cNvPr id="6" name="Picture 5"/>
          <p:cNvPicPr>
            <a:picLocks noChangeAspect="1"/>
          </p:cNvPicPr>
          <p:nvPr/>
        </p:nvPicPr>
        <p:blipFill>
          <a:blip r:embed="rId3"/>
          <a:stretch>
            <a:fillRect/>
          </a:stretch>
        </p:blipFill>
        <p:spPr>
          <a:xfrm>
            <a:off x="1691465" y="2617493"/>
            <a:ext cx="7286625" cy="2221706"/>
          </a:xfrm>
          <a:prstGeom prst="rect">
            <a:avLst/>
          </a:prstGeom>
        </p:spPr>
      </p:pic>
      <p:sp>
        <p:nvSpPr>
          <p:cNvPr id="7" name="TextBox 6"/>
          <p:cNvSpPr txBox="1"/>
          <p:nvPr/>
        </p:nvSpPr>
        <p:spPr>
          <a:xfrm>
            <a:off x="1890249" y="1066816"/>
            <a:ext cx="4540025" cy="253916"/>
          </a:xfrm>
          <a:prstGeom prst="rect">
            <a:avLst/>
          </a:prstGeom>
          <a:noFill/>
        </p:spPr>
        <p:txBody>
          <a:bodyPr wrap="none" rtlCol="0">
            <a:spAutoFit/>
          </a:bodyPr>
          <a:lstStyle/>
          <a:p>
            <a:r>
              <a:rPr lang="en-US" sz="1050" dirty="0"/>
              <a:t>Use a common host file, and distribute to all my profiles using a batch file</a:t>
            </a:r>
          </a:p>
        </p:txBody>
      </p:sp>
    </p:spTree>
    <p:extLst>
      <p:ext uri="{BB962C8B-B14F-4D97-AF65-F5344CB8AC3E}">
        <p14:creationId xmlns:p14="http://schemas.microsoft.com/office/powerpoint/2010/main" val="183289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1DA788-1668-410C-B71A-64848EAE83F0}"/>
              </a:ext>
            </a:extLst>
          </p:cNvPr>
          <p:cNvSpPr txBox="1">
            <a:spLocks/>
          </p:cNvSpPr>
          <p:nvPr/>
        </p:nvSpPr>
        <p:spPr>
          <a:xfrm>
            <a:off x="1150050" y="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IMS / Volte   </a:t>
            </a:r>
          </a:p>
        </p:txBody>
      </p:sp>
      <p:sp>
        <p:nvSpPr>
          <p:cNvPr id="7" name="TextBox 6">
            <a:extLst>
              <a:ext uri="{FF2B5EF4-FFF2-40B4-BE49-F238E27FC236}">
                <a16:creationId xmlns:a16="http://schemas.microsoft.com/office/drawing/2014/main" id="{F83B759F-FF1F-4973-B311-43B046CF1606}"/>
              </a:ext>
            </a:extLst>
          </p:cNvPr>
          <p:cNvSpPr txBox="1"/>
          <p:nvPr/>
        </p:nvSpPr>
        <p:spPr>
          <a:xfrm>
            <a:off x="487861" y="1579171"/>
            <a:ext cx="7219950" cy="992579"/>
          </a:xfrm>
          <a:prstGeom prst="rect">
            <a:avLst/>
          </a:prstGeom>
          <a:noFill/>
        </p:spPr>
        <p:txBody>
          <a:bodyPr wrap="square" rtlCol="0">
            <a:spAutoFit/>
          </a:bodyPr>
          <a:lstStyle/>
          <a:p>
            <a:r>
              <a:rPr lang="en-US" sz="1200" dirty="0"/>
              <a:t>Volte is really nothing more that SIP/RTP (VoIP) over LTE with a guaranteed bearer and more favorable DSCP markers on the packet.</a:t>
            </a:r>
          </a:p>
          <a:p>
            <a:endParaRPr lang="en-US" sz="1200" dirty="0"/>
          </a:p>
          <a:p>
            <a:r>
              <a:rPr lang="en-US" sz="1200" dirty="0"/>
              <a:t>Most tools for SIP will work with trouble shooting Volte</a:t>
            </a:r>
          </a:p>
          <a:p>
            <a:endParaRPr lang="en-US" sz="1050" dirty="0"/>
          </a:p>
        </p:txBody>
      </p:sp>
      <p:pic>
        <p:nvPicPr>
          <p:cNvPr id="9" name="Picture 8">
            <a:extLst>
              <a:ext uri="{FF2B5EF4-FFF2-40B4-BE49-F238E27FC236}">
                <a16:creationId xmlns:a16="http://schemas.microsoft.com/office/drawing/2014/main" id="{0EAAAF57-0DF5-43CE-A23B-BFF2F7DBACE5}"/>
              </a:ext>
            </a:extLst>
          </p:cNvPr>
          <p:cNvPicPr>
            <a:picLocks noChangeAspect="1"/>
          </p:cNvPicPr>
          <p:nvPr/>
        </p:nvPicPr>
        <p:blipFill>
          <a:blip r:embed="rId2"/>
          <a:stretch>
            <a:fillRect/>
          </a:stretch>
        </p:blipFill>
        <p:spPr>
          <a:xfrm>
            <a:off x="275395" y="2792184"/>
            <a:ext cx="8217159" cy="1662541"/>
          </a:xfrm>
          <a:prstGeom prst="rect">
            <a:avLst/>
          </a:prstGeom>
        </p:spPr>
      </p:pic>
    </p:spTree>
    <p:extLst>
      <p:ext uri="{BB962C8B-B14F-4D97-AF65-F5344CB8AC3E}">
        <p14:creationId xmlns:p14="http://schemas.microsoft.com/office/powerpoint/2010/main" val="1536760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3C1BEC-49D2-49D0-AE3C-ADDED7E35B27}"/>
              </a:ext>
            </a:extLst>
          </p:cNvPr>
          <p:cNvPicPr>
            <a:picLocks noChangeAspect="1"/>
          </p:cNvPicPr>
          <p:nvPr/>
        </p:nvPicPr>
        <p:blipFill>
          <a:blip r:embed="rId2"/>
          <a:stretch>
            <a:fillRect/>
          </a:stretch>
        </p:blipFill>
        <p:spPr>
          <a:xfrm>
            <a:off x="2855168" y="1178642"/>
            <a:ext cx="3100070" cy="3498328"/>
          </a:xfrm>
          <a:prstGeom prst="rect">
            <a:avLst/>
          </a:prstGeom>
        </p:spPr>
      </p:pic>
      <p:pic>
        <p:nvPicPr>
          <p:cNvPr id="7" name="Picture 6">
            <a:extLst>
              <a:ext uri="{FF2B5EF4-FFF2-40B4-BE49-F238E27FC236}">
                <a16:creationId xmlns:a16="http://schemas.microsoft.com/office/drawing/2014/main" id="{09FE16CF-565C-43A6-80D9-8C59087DBF56}"/>
              </a:ext>
            </a:extLst>
          </p:cNvPr>
          <p:cNvPicPr>
            <a:picLocks noChangeAspect="1"/>
          </p:cNvPicPr>
          <p:nvPr/>
        </p:nvPicPr>
        <p:blipFill>
          <a:blip r:embed="rId3"/>
          <a:stretch>
            <a:fillRect/>
          </a:stretch>
        </p:blipFill>
        <p:spPr>
          <a:xfrm>
            <a:off x="5337011" y="1047029"/>
            <a:ext cx="3670140" cy="3629941"/>
          </a:xfrm>
          <a:prstGeom prst="rect">
            <a:avLst/>
          </a:prstGeom>
        </p:spPr>
      </p:pic>
      <p:sp>
        <p:nvSpPr>
          <p:cNvPr id="8" name="TextBox 7">
            <a:extLst>
              <a:ext uri="{FF2B5EF4-FFF2-40B4-BE49-F238E27FC236}">
                <a16:creationId xmlns:a16="http://schemas.microsoft.com/office/drawing/2014/main" id="{B9C7002B-34C6-4686-B8F3-B0DA0B67C113}"/>
              </a:ext>
            </a:extLst>
          </p:cNvPr>
          <p:cNvSpPr txBox="1"/>
          <p:nvPr/>
        </p:nvSpPr>
        <p:spPr>
          <a:xfrm>
            <a:off x="136849" y="1402595"/>
            <a:ext cx="2718319" cy="2246769"/>
          </a:xfrm>
          <a:prstGeom prst="rect">
            <a:avLst/>
          </a:prstGeom>
          <a:noFill/>
        </p:spPr>
        <p:txBody>
          <a:bodyPr wrap="square" rtlCol="0">
            <a:spAutoFit/>
          </a:bodyPr>
          <a:lstStyle/>
          <a:p>
            <a:r>
              <a:rPr lang="en-US" dirty="0"/>
              <a:t>A quick view into the nature, and timing of RTP packets.</a:t>
            </a:r>
          </a:p>
          <a:p>
            <a:endParaRPr lang="en-US" dirty="0"/>
          </a:p>
          <a:p>
            <a:r>
              <a:rPr lang="en-US" dirty="0"/>
              <a:t>Knowing your RTP timers help when using these tools.</a:t>
            </a:r>
          </a:p>
          <a:p>
            <a:endParaRPr lang="en-US" dirty="0"/>
          </a:p>
          <a:p>
            <a:r>
              <a:rPr lang="en-US" dirty="0"/>
              <a:t>Example; I know in this case active conversation packets are 20ms, and silent packets are 160ms </a:t>
            </a:r>
          </a:p>
        </p:txBody>
      </p:sp>
      <p:sp>
        <p:nvSpPr>
          <p:cNvPr id="9" name="Title 1">
            <a:extLst>
              <a:ext uri="{FF2B5EF4-FFF2-40B4-BE49-F238E27FC236}">
                <a16:creationId xmlns:a16="http://schemas.microsoft.com/office/drawing/2014/main" id="{BEFA216D-3BC9-4C90-A5E3-D7FF50782E71}"/>
              </a:ext>
            </a:extLst>
          </p:cNvPr>
          <p:cNvSpPr txBox="1">
            <a:spLocks/>
          </p:cNvSpPr>
          <p:nvPr/>
        </p:nvSpPr>
        <p:spPr>
          <a:xfrm>
            <a:off x="1150050" y="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RTP Stream Analysis</a:t>
            </a:r>
          </a:p>
        </p:txBody>
      </p:sp>
    </p:spTree>
    <p:extLst>
      <p:ext uri="{BB962C8B-B14F-4D97-AF65-F5344CB8AC3E}">
        <p14:creationId xmlns:p14="http://schemas.microsoft.com/office/powerpoint/2010/main" val="51353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674"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p:cNvSpPr/>
          <p:nvPr/>
        </p:nvSpPr>
        <p:spPr>
          <a:xfrm>
            <a:off x="2316673" y="2477133"/>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p:cNvSpPr/>
          <p:nvPr/>
        </p:nvSpPr>
        <p:spPr>
          <a:xfrm>
            <a:off x="3669613"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264439"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552064"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784039" y="1212250"/>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674528" y="1238784"/>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7100198" y="2158603"/>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3463485" y="1051073"/>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ounded Rectangle 10"/>
          <p:cNvSpPr/>
          <p:nvPr/>
        </p:nvSpPr>
        <p:spPr>
          <a:xfrm>
            <a:off x="1799138" y="1075037"/>
            <a:ext cx="1463626"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Isosceles Triangle 11"/>
          <p:cNvSpPr/>
          <p:nvPr/>
        </p:nvSpPr>
        <p:spPr>
          <a:xfrm>
            <a:off x="1150120" y="1774606"/>
            <a:ext cx="192359" cy="7025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1062548" y="2469262"/>
            <a:ext cx="372218" cy="253916"/>
          </a:xfrm>
          <a:prstGeom prst="rect">
            <a:avLst/>
          </a:prstGeom>
          <a:noFill/>
        </p:spPr>
        <p:txBody>
          <a:bodyPr wrap="none" rtlCol="0">
            <a:spAutoFit/>
          </a:bodyPr>
          <a:lstStyle/>
          <a:p>
            <a:r>
              <a:rPr lang="en-US" sz="1050" dirty="0"/>
              <a:t>UE</a:t>
            </a:r>
          </a:p>
        </p:txBody>
      </p:sp>
      <p:sp>
        <p:nvSpPr>
          <p:cNvPr id="14" name="TextBox 13"/>
          <p:cNvSpPr txBox="1"/>
          <p:nvPr/>
        </p:nvSpPr>
        <p:spPr>
          <a:xfrm>
            <a:off x="2222122" y="1084027"/>
            <a:ext cx="673582" cy="253916"/>
          </a:xfrm>
          <a:prstGeom prst="rect">
            <a:avLst/>
          </a:prstGeom>
          <a:noFill/>
        </p:spPr>
        <p:txBody>
          <a:bodyPr wrap="none" rtlCol="0">
            <a:spAutoFit/>
          </a:bodyPr>
          <a:lstStyle/>
          <a:p>
            <a:r>
              <a:rPr lang="en-US" sz="1050" dirty="0" err="1"/>
              <a:t>eNodeB</a:t>
            </a:r>
            <a:endParaRPr lang="en-US" sz="1050" dirty="0"/>
          </a:p>
        </p:txBody>
      </p:sp>
      <p:sp>
        <p:nvSpPr>
          <p:cNvPr id="15" name="TextBox 14"/>
          <p:cNvSpPr txBox="1"/>
          <p:nvPr/>
        </p:nvSpPr>
        <p:spPr>
          <a:xfrm>
            <a:off x="2210695" y="3010626"/>
            <a:ext cx="673582" cy="253916"/>
          </a:xfrm>
          <a:prstGeom prst="rect">
            <a:avLst/>
          </a:prstGeom>
          <a:noFill/>
        </p:spPr>
        <p:txBody>
          <a:bodyPr wrap="none" rtlCol="0">
            <a:spAutoFit/>
          </a:bodyPr>
          <a:lstStyle/>
          <a:p>
            <a:r>
              <a:rPr lang="en-US" sz="1050" dirty="0" err="1"/>
              <a:t>eNodeB</a:t>
            </a:r>
            <a:endParaRPr lang="en-US" sz="1050" dirty="0"/>
          </a:p>
        </p:txBody>
      </p:sp>
      <p:sp>
        <p:nvSpPr>
          <p:cNvPr id="16" name="TextBox 15"/>
          <p:cNvSpPr txBox="1"/>
          <p:nvPr/>
        </p:nvSpPr>
        <p:spPr>
          <a:xfrm>
            <a:off x="3679266" y="1084027"/>
            <a:ext cx="498855" cy="253916"/>
          </a:xfrm>
          <a:prstGeom prst="rect">
            <a:avLst/>
          </a:prstGeom>
          <a:noFill/>
        </p:spPr>
        <p:txBody>
          <a:bodyPr wrap="none" rtlCol="0">
            <a:spAutoFit/>
          </a:bodyPr>
          <a:lstStyle/>
          <a:p>
            <a:r>
              <a:rPr lang="en-US" sz="1050" dirty="0"/>
              <a:t>MME</a:t>
            </a:r>
          </a:p>
        </p:txBody>
      </p:sp>
      <p:sp>
        <p:nvSpPr>
          <p:cNvPr id="17" name="TextBox 16"/>
          <p:cNvSpPr txBox="1"/>
          <p:nvPr/>
        </p:nvSpPr>
        <p:spPr>
          <a:xfrm>
            <a:off x="4242019" y="2774546"/>
            <a:ext cx="550151" cy="253916"/>
          </a:xfrm>
          <a:prstGeom prst="rect">
            <a:avLst/>
          </a:prstGeom>
          <a:noFill/>
        </p:spPr>
        <p:txBody>
          <a:bodyPr wrap="none" rtlCol="0">
            <a:spAutoFit/>
          </a:bodyPr>
          <a:lstStyle/>
          <a:p>
            <a:r>
              <a:rPr lang="en-US" sz="1050" dirty="0"/>
              <a:t>S-GW</a:t>
            </a:r>
          </a:p>
        </p:txBody>
      </p:sp>
      <p:sp>
        <p:nvSpPr>
          <p:cNvPr id="18" name="TextBox 17"/>
          <p:cNvSpPr txBox="1"/>
          <p:nvPr/>
        </p:nvSpPr>
        <p:spPr>
          <a:xfrm>
            <a:off x="5536044" y="2764309"/>
            <a:ext cx="550151" cy="253916"/>
          </a:xfrm>
          <a:prstGeom prst="rect">
            <a:avLst/>
          </a:prstGeom>
          <a:noFill/>
        </p:spPr>
        <p:txBody>
          <a:bodyPr wrap="none" rtlCol="0">
            <a:spAutoFit/>
          </a:bodyPr>
          <a:lstStyle/>
          <a:p>
            <a:r>
              <a:rPr lang="en-US" sz="1050" dirty="0"/>
              <a:t>P-GW</a:t>
            </a:r>
          </a:p>
        </p:txBody>
      </p:sp>
      <p:sp>
        <p:nvSpPr>
          <p:cNvPr id="19" name="TextBox 18"/>
          <p:cNvSpPr txBox="1"/>
          <p:nvPr/>
        </p:nvSpPr>
        <p:spPr>
          <a:xfrm>
            <a:off x="4714300" y="1093317"/>
            <a:ext cx="461986" cy="253916"/>
          </a:xfrm>
          <a:prstGeom prst="rect">
            <a:avLst/>
          </a:prstGeom>
          <a:noFill/>
        </p:spPr>
        <p:txBody>
          <a:bodyPr wrap="none" rtlCol="0">
            <a:spAutoFit/>
          </a:bodyPr>
          <a:lstStyle/>
          <a:p>
            <a:r>
              <a:rPr lang="en-US" sz="1050" dirty="0"/>
              <a:t>HSS</a:t>
            </a:r>
          </a:p>
        </p:txBody>
      </p:sp>
      <p:sp>
        <p:nvSpPr>
          <p:cNvPr id="20" name="TextBox 19"/>
          <p:cNvSpPr txBox="1"/>
          <p:nvPr/>
        </p:nvSpPr>
        <p:spPr>
          <a:xfrm>
            <a:off x="5569750" y="1093317"/>
            <a:ext cx="551754" cy="253916"/>
          </a:xfrm>
          <a:prstGeom prst="rect">
            <a:avLst/>
          </a:prstGeom>
          <a:noFill/>
        </p:spPr>
        <p:txBody>
          <a:bodyPr wrap="none" rtlCol="0">
            <a:spAutoFit/>
          </a:bodyPr>
          <a:lstStyle/>
          <a:p>
            <a:r>
              <a:rPr lang="en-US" sz="1050" dirty="0"/>
              <a:t>PCRF</a:t>
            </a:r>
          </a:p>
        </p:txBody>
      </p:sp>
      <p:cxnSp>
        <p:nvCxnSpPr>
          <p:cNvPr id="26" name="Straight Connector 25"/>
          <p:cNvCxnSpPr>
            <a:stCxn id="2" idx="2"/>
            <a:endCxn id="3" idx="0"/>
          </p:cNvCxnSpPr>
          <p:nvPr/>
        </p:nvCxnSpPr>
        <p:spPr>
          <a:xfrm flipH="1">
            <a:off x="2572099" y="1914963"/>
            <a:ext cx="1" cy="56217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4792366" y="2469262"/>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62915" y="2469262"/>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 idx="3"/>
            <a:endCxn id="5" idx="0"/>
          </p:cNvCxnSpPr>
          <p:nvPr/>
        </p:nvCxnSpPr>
        <p:spPr>
          <a:xfrm>
            <a:off x="4180464" y="1617550"/>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3"/>
            <a:endCxn id="5" idx="1"/>
          </p:cNvCxnSpPr>
          <p:nvPr/>
        </p:nvCxnSpPr>
        <p:spPr>
          <a:xfrm>
            <a:off x="2827525" y="1617550"/>
            <a:ext cx="1436914" cy="859583"/>
          </a:xfrm>
          <a:prstGeom prst="bentConnector3">
            <a:avLst>
              <a:gd name="adj1" fmla="val 20898"/>
            </a:avLst>
          </a:prstGeom>
          <a:ln w="25400"/>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 idx="3"/>
          </p:cNvCxnSpPr>
          <p:nvPr/>
        </p:nvCxnSpPr>
        <p:spPr>
          <a:xfrm flipV="1">
            <a:off x="2827524" y="2549700"/>
            <a:ext cx="1436915" cy="224846"/>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27525" y="1453097"/>
            <a:ext cx="851741"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2827524" y="1831158"/>
            <a:ext cx="946091" cy="718543"/>
          </a:xfrm>
          <a:prstGeom prst="bentConnector3">
            <a:avLst>
              <a:gd name="adj1" fmla="val 1729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 idx="0"/>
          </p:cNvCxnSpPr>
          <p:nvPr/>
        </p:nvCxnSpPr>
        <p:spPr>
          <a:xfrm flipH="1">
            <a:off x="4190117" y="1453097"/>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1"/>
            <a:endCxn id="6" idx="0"/>
          </p:cNvCxnSpPr>
          <p:nvPr/>
        </p:nvCxnSpPr>
        <p:spPr>
          <a:xfrm>
            <a:off x="5807489" y="1586059"/>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 idx="1"/>
          </p:cNvCxnSpPr>
          <p:nvPr/>
        </p:nvCxnSpPr>
        <p:spPr>
          <a:xfrm flipH="1">
            <a:off x="1899527" y="1617549"/>
            <a:ext cx="417147" cy="265340"/>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285968" y="1617550"/>
            <a:ext cx="623857" cy="429791"/>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909622" y="1617549"/>
            <a:ext cx="9249" cy="265340"/>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25438" y="2307820"/>
            <a:ext cx="631572" cy="383394"/>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925176" y="2508266"/>
            <a:ext cx="397136" cy="273808"/>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925175" y="2508266"/>
            <a:ext cx="30696" cy="208009"/>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799179" y="2619208"/>
            <a:ext cx="357790" cy="253916"/>
          </a:xfrm>
          <a:prstGeom prst="rect">
            <a:avLst/>
          </a:prstGeom>
          <a:noFill/>
        </p:spPr>
        <p:txBody>
          <a:bodyPr wrap="none" rtlCol="0">
            <a:spAutoFit/>
          </a:bodyPr>
          <a:lstStyle/>
          <a:p>
            <a:r>
              <a:rPr lang="en-US" sz="1050" i="1" dirty="0" err="1">
                <a:latin typeface="+mj-lt"/>
              </a:rPr>
              <a:t>Uu</a:t>
            </a:r>
            <a:endParaRPr lang="en-US" sz="1050" i="1" dirty="0">
              <a:latin typeface="+mj-lt"/>
            </a:endParaRPr>
          </a:p>
        </p:txBody>
      </p:sp>
      <p:sp>
        <p:nvSpPr>
          <p:cNvPr id="79" name="TextBox 78"/>
          <p:cNvSpPr txBox="1"/>
          <p:nvPr/>
        </p:nvSpPr>
        <p:spPr>
          <a:xfrm>
            <a:off x="1812603" y="1829163"/>
            <a:ext cx="357790" cy="253916"/>
          </a:xfrm>
          <a:prstGeom prst="rect">
            <a:avLst/>
          </a:prstGeom>
          <a:noFill/>
        </p:spPr>
        <p:txBody>
          <a:bodyPr wrap="none" rtlCol="0">
            <a:spAutoFit/>
          </a:bodyPr>
          <a:lstStyle/>
          <a:p>
            <a:r>
              <a:rPr lang="en-US" sz="1050" i="1" dirty="0" err="1">
                <a:latin typeface="+mj-lt"/>
              </a:rPr>
              <a:t>Uu</a:t>
            </a:r>
            <a:endParaRPr lang="en-US" sz="1050" i="1" dirty="0">
              <a:latin typeface="+mj-lt"/>
            </a:endParaRPr>
          </a:p>
        </p:txBody>
      </p:sp>
      <p:sp>
        <p:nvSpPr>
          <p:cNvPr id="81" name="TextBox 80"/>
          <p:cNvSpPr txBox="1"/>
          <p:nvPr/>
        </p:nvSpPr>
        <p:spPr>
          <a:xfrm>
            <a:off x="2251127" y="2030821"/>
            <a:ext cx="349776" cy="253916"/>
          </a:xfrm>
          <a:prstGeom prst="rect">
            <a:avLst/>
          </a:prstGeom>
          <a:noFill/>
        </p:spPr>
        <p:txBody>
          <a:bodyPr wrap="none" rtlCol="0">
            <a:spAutoFit/>
          </a:bodyPr>
          <a:lstStyle/>
          <a:p>
            <a:r>
              <a:rPr lang="en-US" sz="1050" i="1" dirty="0">
                <a:latin typeface="+mj-lt"/>
              </a:rPr>
              <a:t>X2</a:t>
            </a:r>
          </a:p>
        </p:txBody>
      </p:sp>
      <p:sp>
        <p:nvSpPr>
          <p:cNvPr id="83" name="TextBox 82"/>
          <p:cNvSpPr txBox="1"/>
          <p:nvPr/>
        </p:nvSpPr>
        <p:spPr>
          <a:xfrm>
            <a:off x="3686606" y="2252673"/>
            <a:ext cx="534121" cy="276999"/>
          </a:xfrm>
          <a:prstGeom prst="rect">
            <a:avLst/>
          </a:prstGeom>
          <a:noFill/>
        </p:spPr>
        <p:txBody>
          <a:bodyPr wrap="none" rtlCol="0">
            <a:spAutoFit/>
          </a:bodyPr>
          <a:lstStyle/>
          <a:p>
            <a:r>
              <a:rPr lang="en-US" sz="1200" i="1" dirty="0">
                <a:latin typeface="+mj-lt"/>
              </a:rPr>
              <a:t>S1-U</a:t>
            </a:r>
          </a:p>
        </p:txBody>
      </p:sp>
      <p:sp>
        <p:nvSpPr>
          <p:cNvPr id="84" name="TextBox 83"/>
          <p:cNvSpPr txBox="1"/>
          <p:nvPr/>
        </p:nvSpPr>
        <p:spPr>
          <a:xfrm>
            <a:off x="3880782" y="3367150"/>
            <a:ext cx="1976823" cy="253916"/>
          </a:xfrm>
          <a:prstGeom prst="rect">
            <a:avLst/>
          </a:prstGeom>
          <a:noFill/>
        </p:spPr>
        <p:txBody>
          <a:bodyPr wrap="none" rtlCol="0">
            <a:spAutoFit/>
          </a:bodyPr>
          <a:lstStyle/>
          <a:p>
            <a:r>
              <a:rPr lang="en-US" sz="1050" i="1" dirty="0">
                <a:latin typeface="+mj-lt"/>
              </a:rPr>
              <a:t>Enhanced Packet Core (EPC)</a:t>
            </a:r>
          </a:p>
        </p:txBody>
      </p:sp>
      <p:sp>
        <p:nvSpPr>
          <p:cNvPr id="86" name="TextBox 85"/>
          <p:cNvSpPr txBox="1"/>
          <p:nvPr/>
        </p:nvSpPr>
        <p:spPr>
          <a:xfrm>
            <a:off x="4462627" y="1799430"/>
            <a:ext cx="457176" cy="276999"/>
          </a:xfrm>
          <a:prstGeom prst="rect">
            <a:avLst/>
          </a:prstGeom>
          <a:noFill/>
        </p:spPr>
        <p:txBody>
          <a:bodyPr wrap="none" rtlCol="0">
            <a:spAutoFit/>
          </a:bodyPr>
          <a:lstStyle/>
          <a:p>
            <a:r>
              <a:rPr lang="en-US" sz="1200" i="1" dirty="0">
                <a:latin typeface="+mj-lt"/>
              </a:rPr>
              <a:t>S11</a:t>
            </a:r>
          </a:p>
        </p:txBody>
      </p:sp>
      <p:sp>
        <p:nvSpPr>
          <p:cNvPr id="87" name="TextBox 86"/>
          <p:cNvSpPr txBox="1"/>
          <p:nvPr/>
        </p:nvSpPr>
        <p:spPr>
          <a:xfrm>
            <a:off x="4267193" y="1251212"/>
            <a:ext cx="457176" cy="276999"/>
          </a:xfrm>
          <a:prstGeom prst="rect">
            <a:avLst/>
          </a:prstGeom>
          <a:noFill/>
        </p:spPr>
        <p:txBody>
          <a:bodyPr wrap="none" rtlCol="0">
            <a:spAutoFit/>
          </a:bodyPr>
          <a:lstStyle/>
          <a:p>
            <a:r>
              <a:rPr lang="en-US" sz="1200" i="1" dirty="0">
                <a:latin typeface="+mj-lt"/>
              </a:rPr>
              <a:t>S6a</a:t>
            </a:r>
          </a:p>
        </p:txBody>
      </p:sp>
      <p:sp>
        <p:nvSpPr>
          <p:cNvPr id="88" name="TextBox 87"/>
          <p:cNvSpPr txBox="1"/>
          <p:nvPr/>
        </p:nvSpPr>
        <p:spPr>
          <a:xfrm>
            <a:off x="4976011" y="2245602"/>
            <a:ext cx="603050" cy="276999"/>
          </a:xfrm>
          <a:prstGeom prst="rect">
            <a:avLst/>
          </a:prstGeom>
          <a:noFill/>
        </p:spPr>
        <p:txBody>
          <a:bodyPr wrap="none" rtlCol="0">
            <a:spAutoFit/>
          </a:bodyPr>
          <a:lstStyle/>
          <a:p>
            <a:r>
              <a:rPr lang="en-US" sz="1200" i="1" dirty="0">
                <a:latin typeface="+mj-lt"/>
              </a:rPr>
              <a:t>S5/S8</a:t>
            </a:r>
          </a:p>
        </p:txBody>
      </p:sp>
      <p:sp>
        <p:nvSpPr>
          <p:cNvPr id="89" name="TextBox 88"/>
          <p:cNvSpPr txBox="1"/>
          <p:nvPr/>
        </p:nvSpPr>
        <p:spPr>
          <a:xfrm>
            <a:off x="5800346" y="1755932"/>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90" name="TextBox 89"/>
          <p:cNvSpPr txBox="1"/>
          <p:nvPr/>
        </p:nvSpPr>
        <p:spPr>
          <a:xfrm>
            <a:off x="6453767" y="2252673"/>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91" name="TextBox 90"/>
          <p:cNvSpPr txBox="1"/>
          <p:nvPr/>
        </p:nvSpPr>
        <p:spPr>
          <a:xfrm>
            <a:off x="7436869" y="2295786"/>
            <a:ext cx="705642" cy="276999"/>
          </a:xfrm>
          <a:prstGeom prst="rect">
            <a:avLst/>
          </a:prstGeom>
          <a:noFill/>
        </p:spPr>
        <p:txBody>
          <a:bodyPr wrap="none" rtlCol="0">
            <a:spAutoFit/>
          </a:bodyPr>
          <a:lstStyle/>
          <a:p>
            <a:r>
              <a:rPr lang="en-US" sz="1200" i="1" dirty="0">
                <a:latin typeface="+mj-lt"/>
              </a:rPr>
              <a:t>Internet</a:t>
            </a:r>
          </a:p>
        </p:txBody>
      </p:sp>
      <p:sp>
        <p:nvSpPr>
          <p:cNvPr id="92" name="TextBox 91"/>
          <p:cNvSpPr txBox="1"/>
          <p:nvPr/>
        </p:nvSpPr>
        <p:spPr>
          <a:xfrm>
            <a:off x="2180003" y="3358009"/>
            <a:ext cx="784189" cy="253916"/>
          </a:xfrm>
          <a:prstGeom prst="rect">
            <a:avLst/>
          </a:prstGeom>
          <a:noFill/>
        </p:spPr>
        <p:txBody>
          <a:bodyPr wrap="none" rtlCol="0">
            <a:spAutoFit/>
          </a:bodyPr>
          <a:lstStyle/>
          <a:p>
            <a:r>
              <a:rPr lang="en-US" sz="1050" i="1" dirty="0">
                <a:latin typeface="+mj-lt"/>
              </a:rPr>
              <a:t>E-UTRAN</a:t>
            </a:r>
          </a:p>
        </p:txBody>
      </p:sp>
      <p:sp>
        <p:nvSpPr>
          <p:cNvPr id="93" name="Rounded Rectangle 92"/>
          <p:cNvSpPr/>
          <p:nvPr/>
        </p:nvSpPr>
        <p:spPr>
          <a:xfrm>
            <a:off x="3463485" y="1052804"/>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4" name="TextBox 93"/>
          <p:cNvSpPr txBox="1"/>
          <p:nvPr/>
        </p:nvSpPr>
        <p:spPr>
          <a:xfrm>
            <a:off x="284399" y="3467036"/>
            <a:ext cx="8622873" cy="369332"/>
          </a:xfrm>
          <a:prstGeom prst="rect">
            <a:avLst/>
          </a:prstGeom>
          <a:noFill/>
        </p:spPr>
        <p:txBody>
          <a:bodyPr wrap="none" rtlCol="0">
            <a:spAutoFit/>
          </a:bodyPr>
          <a:lstStyle/>
          <a:p>
            <a:r>
              <a:rPr lang="en-US" sz="1800" dirty="0"/>
              <a:t>We will concentrate on packets entering, exiting, and within the highlighted portion.</a:t>
            </a:r>
          </a:p>
        </p:txBody>
      </p:sp>
      <p:sp>
        <p:nvSpPr>
          <p:cNvPr id="85" name="TextBox 84"/>
          <p:cNvSpPr txBox="1"/>
          <p:nvPr/>
        </p:nvSpPr>
        <p:spPr>
          <a:xfrm>
            <a:off x="2984107" y="1394177"/>
            <a:ext cx="782587" cy="276999"/>
          </a:xfrm>
          <a:prstGeom prst="rect">
            <a:avLst/>
          </a:prstGeom>
          <a:noFill/>
        </p:spPr>
        <p:txBody>
          <a:bodyPr wrap="none" rtlCol="0">
            <a:spAutoFit/>
          </a:bodyPr>
          <a:lstStyle/>
          <a:p>
            <a:r>
              <a:rPr lang="en-US" sz="1200" i="1" dirty="0">
                <a:latin typeface="+mj-lt"/>
              </a:rPr>
              <a:t>S1-MME</a:t>
            </a:r>
          </a:p>
        </p:txBody>
      </p:sp>
      <p:sp>
        <p:nvSpPr>
          <p:cNvPr id="95" name="TextBox 94"/>
          <p:cNvSpPr txBox="1"/>
          <p:nvPr/>
        </p:nvSpPr>
        <p:spPr>
          <a:xfrm>
            <a:off x="284399" y="3712317"/>
            <a:ext cx="7465505" cy="1169551"/>
          </a:xfrm>
          <a:prstGeom prst="rect">
            <a:avLst/>
          </a:prstGeom>
          <a:noFill/>
        </p:spPr>
        <p:txBody>
          <a:bodyPr wrap="none" rtlCol="0">
            <a:spAutoFit/>
          </a:bodyPr>
          <a:lstStyle/>
          <a:p>
            <a:r>
              <a:rPr lang="en-US" sz="1000" dirty="0"/>
              <a:t>UE	User Equipment, Users phone, or device</a:t>
            </a:r>
          </a:p>
          <a:p>
            <a:r>
              <a:rPr lang="en-US" sz="1000" dirty="0" err="1"/>
              <a:t>eNodeB</a:t>
            </a:r>
            <a:r>
              <a:rPr lang="en-US" sz="1000" dirty="0"/>
              <a:t>	Radio Access side of the network</a:t>
            </a:r>
          </a:p>
          <a:p>
            <a:r>
              <a:rPr lang="en-US" sz="1000" dirty="0"/>
              <a:t>MME	Local Mobility Management Entity. Only handles signaling for call setup, and certain hand offs</a:t>
            </a:r>
          </a:p>
          <a:p>
            <a:r>
              <a:rPr lang="en-US" sz="1000" dirty="0"/>
              <a:t>S-GW	Serving Gateway. Mobility anchor point. Handles signaling, and data plane</a:t>
            </a:r>
          </a:p>
          <a:p>
            <a:r>
              <a:rPr lang="en-US" sz="1000" dirty="0"/>
              <a:t>P-GW	PDN-GW. Packet Data Network Gateway. Provides IP, and session connectivity(UE Anchor).</a:t>
            </a:r>
          </a:p>
          <a:p>
            <a:r>
              <a:rPr lang="en-US" sz="1000" dirty="0"/>
              <a:t>HSS	Home Subscriber Server. Houses subscriber related information, and provides Authentication, and Authorization.</a:t>
            </a:r>
          </a:p>
          <a:p>
            <a:r>
              <a:rPr lang="en-US" sz="1000" dirty="0"/>
              <a:t>PCRF	Policy and Charging Function.</a:t>
            </a:r>
          </a:p>
        </p:txBody>
      </p:sp>
      <p:sp>
        <p:nvSpPr>
          <p:cNvPr id="96" name="TextBox 95"/>
          <p:cNvSpPr txBox="1"/>
          <p:nvPr/>
        </p:nvSpPr>
        <p:spPr>
          <a:xfrm>
            <a:off x="2680528" y="4773732"/>
            <a:ext cx="2497800" cy="219291"/>
          </a:xfrm>
          <a:prstGeom prst="rect">
            <a:avLst/>
          </a:prstGeom>
          <a:noFill/>
        </p:spPr>
        <p:txBody>
          <a:bodyPr wrap="none" rtlCol="0">
            <a:spAutoFit/>
          </a:bodyPr>
          <a:lstStyle/>
          <a:p>
            <a:r>
              <a:rPr lang="en-US" sz="825" dirty="0"/>
              <a:t>**Certain nodes are not represented for simplicity</a:t>
            </a:r>
          </a:p>
        </p:txBody>
      </p:sp>
    </p:spTree>
    <p:extLst>
      <p:ext uri="{BB962C8B-B14F-4D97-AF65-F5344CB8AC3E}">
        <p14:creationId xmlns:p14="http://schemas.microsoft.com/office/powerpoint/2010/main" val="15031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5C7B8-9185-47FF-A79B-8DE948F4A915}"/>
              </a:ext>
            </a:extLst>
          </p:cNvPr>
          <p:cNvPicPr>
            <a:picLocks noChangeAspect="1"/>
          </p:cNvPicPr>
          <p:nvPr/>
        </p:nvPicPr>
        <p:blipFill>
          <a:blip r:embed="rId2">
            <a:alphaModFix amt="55000"/>
          </a:blip>
          <a:stretch>
            <a:fillRect/>
          </a:stretch>
        </p:blipFill>
        <p:spPr>
          <a:xfrm>
            <a:off x="575837" y="859233"/>
            <a:ext cx="4059424" cy="2261518"/>
          </a:xfrm>
          <a:prstGeom prst="rect">
            <a:avLst/>
          </a:prstGeom>
        </p:spPr>
      </p:pic>
      <p:sp>
        <p:nvSpPr>
          <p:cNvPr id="3" name="Title 2">
            <a:extLst>
              <a:ext uri="{FF2B5EF4-FFF2-40B4-BE49-F238E27FC236}">
                <a16:creationId xmlns:a16="http://schemas.microsoft.com/office/drawing/2014/main" id="{3FCF00DD-44BA-4217-90D0-78A2645FE64C}"/>
              </a:ext>
            </a:extLst>
          </p:cNvPr>
          <p:cNvSpPr>
            <a:spLocks noGrp="1"/>
          </p:cNvSpPr>
          <p:nvPr>
            <p:ph type="title"/>
          </p:nvPr>
        </p:nvSpPr>
        <p:spPr>
          <a:xfrm>
            <a:off x="1150050" y="35556"/>
            <a:ext cx="6843900" cy="978000"/>
          </a:xfrm>
        </p:spPr>
        <p:txBody>
          <a:bodyPr/>
          <a:lstStyle/>
          <a:p>
            <a:r>
              <a:rPr lang="en-US" dirty="0">
                <a:solidFill>
                  <a:schemeClr val="tx1"/>
                </a:solidFill>
              </a:rPr>
              <a:t>IO Graph for jitter/packet arrival</a:t>
            </a:r>
          </a:p>
        </p:txBody>
      </p:sp>
      <p:pic>
        <p:nvPicPr>
          <p:cNvPr id="9" name="Picture 8">
            <a:extLst>
              <a:ext uri="{FF2B5EF4-FFF2-40B4-BE49-F238E27FC236}">
                <a16:creationId xmlns:a16="http://schemas.microsoft.com/office/drawing/2014/main" id="{FF5DA754-36DC-4B96-B046-DF0F4272D75A}"/>
              </a:ext>
            </a:extLst>
          </p:cNvPr>
          <p:cNvPicPr>
            <a:picLocks noChangeAspect="1"/>
          </p:cNvPicPr>
          <p:nvPr/>
        </p:nvPicPr>
        <p:blipFill>
          <a:blip r:embed="rId3"/>
          <a:stretch>
            <a:fillRect/>
          </a:stretch>
        </p:blipFill>
        <p:spPr>
          <a:xfrm>
            <a:off x="4166096" y="2051127"/>
            <a:ext cx="4474321" cy="3045278"/>
          </a:xfrm>
          <a:prstGeom prst="rect">
            <a:avLst/>
          </a:prstGeom>
        </p:spPr>
      </p:pic>
      <p:sp>
        <p:nvSpPr>
          <p:cNvPr id="10" name="Rectangle 9">
            <a:extLst>
              <a:ext uri="{FF2B5EF4-FFF2-40B4-BE49-F238E27FC236}">
                <a16:creationId xmlns:a16="http://schemas.microsoft.com/office/drawing/2014/main" id="{32D93E1E-7D67-4EB5-8638-07186CE3C53F}"/>
              </a:ext>
            </a:extLst>
          </p:cNvPr>
          <p:cNvSpPr/>
          <p:nvPr/>
        </p:nvSpPr>
        <p:spPr>
          <a:xfrm>
            <a:off x="376043" y="963772"/>
            <a:ext cx="399210" cy="91440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3" name="Rectangle 12">
            <a:extLst>
              <a:ext uri="{FF2B5EF4-FFF2-40B4-BE49-F238E27FC236}">
                <a16:creationId xmlns:a16="http://schemas.microsoft.com/office/drawing/2014/main" id="{27265BB2-31C1-4B6C-B113-838DB98E61FD}"/>
              </a:ext>
            </a:extLst>
          </p:cNvPr>
          <p:cNvSpPr/>
          <p:nvPr/>
        </p:nvSpPr>
        <p:spPr>
          <a:xfrm>
            <a:off x="8241207" y="1968410"/>
            <a:ext cx="399210" cy="91440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9D966340-B21B-4453-BB5C-C4693337D5EE}"/>
              </a:ext>
            </a:extLst>
          </p:cNvPr>
          <p:cNvPicPr>
            <a:picLocks noChangeAspect="1"/>
          </p:cNvPicPr>
          <p:nvPr/>
        </p:nvPicPr>
        <p:blipFill>
          <a:blip r:embed="rId4"/>
          <a:stretch>
            <a:fillRect/>
          </a:stretch>
        </p:blipFill>
        <p:spPr>
          <a:xfrm>
            <a:off x="3650462" y="1312568"/>
            <a:ext cx="5133975" cy="942975"/>
          </a:xfrm>
          <a:prstGeom prst="rect">
            <a:avLst/>
          </a:prstGeom>
        </p:spPr>
      </p:pic>
      <p:sp>
        <p:nvSpPr>
          <p:cNvPr id="11" name="Rectangle 10">
            <a:extLst>
              <a:ext uri="{FF2B5EF4-FFF2-40B4-BE49-F238E27FC236}">
                <a16:creationId xmlns:a16="http://schemas.microsoft.com/office/drawing/2014/main" id="{20C6FFD9-67FD-47B4-A370-DD3FDDF085C9}"/>
              </a:ext>
            </a:extLst>
          </p:cNvPr>
          <p:cNvSpPr/>
          <p:nvPr/>
        </p:nvSpPr>
        <p:spPr>
          <a:xfrm>
            <a:off x="6039024" y="988674"/>
            <a:ext cx="399210" cy="91440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12" name="Rectangle 11">
            <a:extLst>
              <a:ext uri="{FF2B5EF4-FFF2-40B4-BE49-F238E27FC236}">
                <a16:creationId xmlns:a16="http://schemas.microsoft.com/office/drawing/2014/main" id="{0ED524E0-98E6-4CD5-B394-E139988E4DEE}"/>
              </a:ext>
            </a:extLst>
          </p:cNvPr>
          <p:cNvSpPr/>
          <p:nvPr/>
        </p:nvSpPr>
        <p:spPr>
          <a:xfrm>
            <a:off x="7442788" y="922096"/>
            <a:ext cx="399210" cy="91440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Content Placeholder 1">
            <a:extLst>
              <a:ext uri="{FF2B5EF4-FFF2-40B4-BE49-F238E27FC236}">
                <a16:creationId xmlns:a16="http://schemas.microsoft.com/office/drawing/2014/main" id="{DE4538C5-72FC-4C17-8C0F-E45F5EDC81C7}"/>
              </a:ext>
            </a:extLst>
          </p:cNvPr>
          <p:cNvSpPr>
            <a:spLocks noGrp="1"/>
          </p:cNvSpPr>
          <p:nvPr>
            <p:ph type="body" idx="1"/>
          </p:nvPr>
        </p:nvSpPr>
        <p:spPr/>
        <p:txBody>
          <a:bodyPr>
            <a:normAutofit/>
          </a:bodyPr>
          <a:lstStyle/>
          <a:p>
            <a:pPr marL="457200" indent="-457200">
              <a:buFont typeface="+mj-lt"/>
              <a:buAutoNum type="arabicPeriod"/>
            </a:pPr>
            <a:r>
              <a:rPr lang="en-US" dirty="0"/>
              <a:t>Find all RTP streams in the capture.</a:t>
            </a:r>
          </a:p>
          <a:p>
            <a:pPr marL="457200" indent="-457200">
              <a:buFont typeface="+mj-lt"/>
              <a:buAutoNum type="arabicPeriod"/>
            </a:pPr>
            <a:r>
              <a:rPr lang="en-US" dirty="0"/>
              <a:t>Pick one side of the stream you are looking for, then click “Find Reverse”.</a:t>
            </a:r>
          </a:p>
          <a:p>
            <a:pPr marL="457200" indent="-457200">
              <a:buFont typeface="+mj-lt"/>
              <a:buAutoNum type="arabicPeriod"/>
            </a:pPr>
            <a:r>
              <a:rPr lang="en-US" dirty="0"/>
              <a:t>Click “Prepare Filter”.</a:t>
            </a:r>
          </a:p>
          <a:p>
            <a:pPr marL="457200" indent="-457200">
              <a:buFont typeface="+mj-lt"/>
              <a:buAutoNum type="arabicPeriod"/>
            </a:pPr>
            <a:r>
              <a:rPr lang="en-US" dirty="0"/>
              <a:t>Go back to Wireshark main screen, and click the arrow in the display filter portion, to execute the filtering of the streams.</a:t>
            </a:r>
          </a:p>
          <a:p>
            <a:pPr marL="457200" indent="-457200">
              <a:buFont typeface="+mj-lt"/>
              <a:buAutoNum type="arabicPeriod"/>
            </a:pPr>
            <a:endParaRPr lang="en-US" dirty="0"/>
          </a:p>
        </p:txBody>
      </p:sp>
    </p:spTree>
    <p:extLst>
      <p:ext uri="{BB962C8B-B14F-4D97-AF65-F5344CB8AC3E}">
        <p14:creationId xmlns:p14="http://schemas.microsoft.com/office/powerpoint/2010/main" val="1276043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EE1D6-3BDD-4175-80D7-5FCB1AEF1C39}"/>
              </a:ext>
            </a:extLst>
          </p:cNvPr>
          <p:cNvPicPr>
            <a:picLocks noChangeAspect="1"/>
          </p:cNvPicPr>
          <p:nvPr/>
        </p:nvPicPr>
        <p:blipFill>
          <a:blip r:embed="rId2"/>
          <a:stretch>
            <a:fillRect/>
          </a:stretch>
        </p:blipFill>
        <p:spPr>
          <a:xfrm>
            <a:off x="135697" y="1542082"/>
            <a:ext cx="8497071" cy="2927869"/>
          </a:xfrm>
          <a:prstGeom prst="rect">
            <a:avLst/>
          </a:prstGeom>
        </p:spPr>
      </p:pic>
      <p:sp>
        <p:nvSpPr>
          <p:cNvPr id="5" name="Content Placeholder 1">
            <a:extLst>
              <a:ext uri="{FF2B5EF4-FFF2-40B4-BE49-F238E27FC236}">
                <a16:creationId xmlns:a16="http://schemas.microsoft.com/office/drawing/2014/main" id="{DDCB5B68-D9B4-43D2-8E62-26B7CDB5D876}"/>
              </a:ext>
            </a:extLst>
          </p:cNvPr>
          <p:cNvSpPr txBox="1">
            <a:spLocks/>
          </p:cNvSpPr>
          <p:nvPr/>
        </p:nvSpPr>
        <p:spPr>
          <a:xfrm>
            <a:off x="0" y="450555"/>
            <a:ext cx="8184191" cy="38862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Note the left and right sides of the || operator</a:t>
            </a:r>
            <a:endParaRPr lang="en-US" dirty="0"/>
          </a:p>
        </p:txBody>
      </p:sp>
      <p:pic>
        <p:nvPicPr>
          <p:cNvPr id="6" name="Picture 5">
            <a:extLst>
              <a:ext uri="{FF2B5EF4-FFF2-40B4-BE49-F238E27FC236}">
                <a16:creationId xmlns:a16="http://schemas.microsoft.com/office/drawing/2014/main" id="{37D74DBC-CFA8-48D3-BA27-4437A86406EF}"/>
              </a:ext>
            </a:extLst>
          </p:cNvPr>
          <p:cNvPicPr>
            <a:picLocks noChangeAspect="1"/>
          </p:cNvPicPr>
          <p:nvPr/>
        </p:nvPicPr>
        <p:blipFill>
          <a:blip r:embed="rId3"/>
          <a:stretch>
            <a:fillRect/>
          </a:stretch>
        </p:blipFill>
        <p:spPr>
          <a:xfrm>
            <a:off x="6231013" y="2289612"/>
            <a:ext cx="2266058" cy="2542152"/>
          </a:xfrm>
          <a:prstGeom prst="rect">
            <a:avLst/>
          </a:prstGeom>
        </p:spPr>
      </p:pic>
    </p:spTree>
    <p:extLst>
      <p:ext uri="{BB962C8B-B14F-4D97-AF65-F5344CB8AC3E}">
        <p14:creationId xmlns:p14="http://schemas.microsoft.com/office/powerpoint/2010/main" val="3531657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70ED5-84FE-4C46-8632-2FEAD5ECEC46}"/>
              </a:ext>
            </a:extLst>
          </p:cNvPr>
          <p:cNvPicPr>
            <a:picLocks noChangeAspect="1"/>
          </p:cNvPicPr>
          <p:nvPr/>
        </p:nvPicPr>
        <p:blipFill>
          <a:blip r:embed="rId2"/>
          <a:stretch>
            <a:fillRect/>
          </a:stretch>
        </p:blipFill>
        <p:spPr>
          <a:xfrm>
            <a:off x="5580634" y="605532"/>
            <a:ext cx="3036269" cy="2321853"/>
          </a:xfrm>
          <a:prstGeom prst="rect">
            <a:avLst/>
          </a:prstGeom>
        </p:spPr>
      </p:pic>
      <p:pic>
        <p:nvPicPr>
          <p:cNvPr id="5" name="Picture 4">
            <a:extLst>
              <a:ext uri="{FF2B5EF4-FFF2-40B4-BE49-F238E27FC236}">
                <a16:creationId xmlns:a16="http://schemas.microsoft.com/office/drawing/2014/main" id="{2A9E8F93-826E-451E-8FB3-8231B54DE4FA}"/>
              </a:ext>
            </a:extLst>
          </p:cNvPr>
          <p:cNvPicPr>
            <a:picLocks noChangeAspect="1"/>
          </p:cNvPicPr>
          <p:nvPr/>
        </p:nvPicPr>
        <p:blipFill>
          <a:blip r:embed="rId3"/>
          <a:stretch>
            <a:fillRect/>
          </a:stretch>
        </p:blipFill>
        <p:spPr>
          <a:xfrm>
            <a:off x="3788345" y="2360609"/>
            <a:ext cx="5115400" cy="2717556"/>
          </a:xfrm>
          <a:prstGeom prst="rect">
            <a:avLst/>
          </a:prstGeom>
        </p:spPr>
      </p:pic>
      <p:sp>
        <p:nvSpPr>
          <p:cNvPr id="6" name="TextBox 5">
            <a:extLst>
              <a:ext uri="{FF2B5EF4-FFF2-40B4-BE49-F238E27FC236}">
                <a16:creationId xmlns:a16="http://schemas.microsoft.com/office/drawing/2014/main" id="{07E39997-F095-487D-A04E-DDAAE3F5774B}"/>
              </a:ext>
            </a:extLst>
          </p:cNvPr>
          <p:cNvSpPr txBox="1"/>
          <p:nvPr/>
        </p:nvSpPr>
        <p:spPr>
          <a:xfrm>
            <a:off x="4012190" y="2466813"/>
            <a:ext cx="2268071" cy="523220"/>
          </a:xfrm>
          <a:prstGeom prst="rect">
            <a:avLst/>
          </a:prstGeom>
          <a:noFill/>
        </p:spPr>
        <p:txBody>
          <a:bodyPr wrap="square" rtlCol="0">
            <a:spAutoFit/>
          </a:bodyPr>
          <a:lstStyle/>
          <a:p>
            <a:r>
              <a:rPr lang="en-US" dirty="0">
                <a:latin typeface="Tele-GroteskNor" pitchFamily="2" charset="0"/>
                <a:cs typeface="Arial" pitchFamily="34" charset="0"/>
              </a:rPr>
              <a:t>CTRL-V or</a:t>
            </a:r>
          </a:p>
          <a:p>
            <a:r>
              <a:rPr lang="en-US" dirty="0">
                <a:latin typeface="Tele-GroteskNor" pitchFamily="2" charset="0"/>
                <a:cs typeface="Arial" pitchFamily="34" charset="0"/>
              </a:rPr>
              <a:t>Left side of conversation filter</a:t>
            </a:r>
          </a:p>
        </p:txBody>
      </p:sp>
      <p:sp>
        <p:nvSpPr>
          <p:cNvPr id="8" name="TextBox 7">
            <a:extLst>
              <a:ext uri="{FF2B5EF4-FFF2-40B4-BE49-F238E27FC236}">
                <a16:creationId xmlns:a16="http://schemas.microsoft.com/office/drawing/2014/main" id="{925679DE-792A-4E79-9742-74781DBE2C8C}"/>
              </a:ext>
            </a:extLst>
          </p:cNvPr>
          <p:cNvSpPr txBox="1"/>
          <p:nvPr/>
        </p:nvSpPr>
        <p:spPr>
          <a:xfrm>
            <a:off x="6280261" y="1117117"/>
            <a:ext cx="2118722" cy="307777"/>
          </a:xfrm>
          <a:prstGeom prst="rect">
            <a:avLst/>
          </a:prstGeom>
          <a:noFill/>
        </p:spPr>
        <p:txBody>
          <a:bodyPr wrap="none" rtlCol="0">
            <a:spAutoFit/>
          </a:bodyPr>
          <a:lstStyle/>
          <a:p>
            <a:r>
              <a:rPr lang="en-US" b="1" dirty="0">
                <a:latin typeface="Tele-GroteskNor" pitchFamily="2" charset="0"/>
                <a:cs typeface="Arial" pitchFamily="34" charset="0"/>
              </a:rPr>
              <a:t>To get display filter expression</a:t>
            </a:r>
          </a:p>
        </p:txBody>
      </p:sp>
      <p:sp>
        <p:nvSpPr>
          <p:cNvPr id="9" name="Content Placeholder 1">
            <a:extLst>
              <a:ext uri="{FF2B5EF4-FFF2-40B4-BE49-F238E27FC236}">
                <a16:creationId xmlns:a16="http://schemas.microsoft.com/office/drawing/2014/main" id="{8325FA82-FBA9-43D7-BDB1-DD85DEBBB6F9}"/>
              </a:ext>
            </a:extLst>
          </p:cNvPr>
          <p:cNvSpPr txBox="1">
            <a:spLocks/>
          </p:cNvSpPr>
          <p:nvPr/>
        </p:nvSpPr>
        <p:spPr>
          <a:xfrm>
            <a:off x="85127" y="703855"/>
            <a:ext cx="4112910" cy="2591755"/>
          </a:xfrm>
          <a:prstGeom prst="rect">
            <a:avLst/>
          </a:prstGeom>
        </p:spPr>
        <p:txBody>
          <a:bodyPr vert="horz" lIns="68681" tIns="34340" rIns="68681" bIns="34340" rtlCol="0">
            <a:normAutofit fontScale="85000" lnSpcReduction="20000"/>
          </a:bodyPr>
          <a:lstStyle>
            <a:lvl1pPr marL="257552" indent="-257552"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2400" b="0" i="0" kern="1200">
                <a:solidFill>
                  <a:schemeClr val="bg1"/>
                </a:solidFill>
                <a:latin typeface="+mj-lt"/>
                <a:ea typeface="+mn-ea"/>
                <a:cs typeface="Arial" pitchFamily="34" charset="0"/>
              </a:defRPr>
            </a:lvl1pPr>
            <a:lvl2pPr marL="558030" indent="-214627"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800" b="0" i="0" kern="1200">
                <a:solidFill>
                  <a:schemeClr val="bg1"/>
                </a:solidFill>
                <a:latin typeface="+mn-lt"/>
                <a:ea typeface="+mn-ea"/>
                <a:cs typeface="Arial" pitchFamily="34" charset="0"/>
              </a:defRPr>
            </a:lvl2pPr>
            <a:lvl3pPr marL="858507" indent="-171701"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500" b="0" i="0" kern="1200">
                <a:solidFill>
                  <a:schemeClr val="bg1"/>
                </a:solidFill>
                <a:latin typeface="+mn-lt"/>
                <a:ea typeface="+mn-ea"/>
                <a:cs typeface="Arial" pitchFamily="34" charset="0"/>
              </a:defRPr>
            </a:lvl3pPr>
            <a:lvl4pPr marL="1201910" indent="-171701"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200" b="0" i="0" kern="1200">
                <a:solidFill>
                  <a:schemeClr val="bg1"/>
                </a:solidFill>
                <a:latin typeface="+mn-lt"/>
                <a:ea typeface="+mn-ea"/>
                <a:cs typeface="Arial" pitchFamily="34" charset="0"/>
              </a:defRPr>
            </a:lvl4pPr>
            <a:lvl5pPr marL="1545313" indent="-171701" algn="l" defTabSz="343403" rtl="0" eaLnBrk="1" latinLnBrk="0" hangingPunct="1">
              <a:spcBef>
                <a:spcPct val="20000"/>
              </a:spcBef>
              <a:buClr>
                <a:schemeClr val="accent1"/>
              </a:buClr>
              <a:buFont typeface="Wingdings" panose="05000000000000000000" pitchFamily="2" charset="2"/>
              <a:buChar char="§"/>
              <a:defRPr sz="1200" b="0" i="0" kern="1200">
                <a:solidFill>
                  <a:schemeClr val="bg1"/>
                </a:solidFill>
                <a:latin typeface="+mn-lt"/>
                <a:ea typeface="+mn-ea"/>
                <a:cs typeface="Arial" pitchFamily="34" charset="0"/>
              </a:defRPr>
            </a:lvl5pPr>
            <a:lvl6pPr marL="1888716" indent="-171701" algn="l" defTabSz="343403" rtl="0" eaLnBrk="1" latinLnBrk="0" hangingPunct="1">
              <a:spcBef>
                <a:spcPct val="20000"/>
              </a:spcBef>
              <a:buFont typeface="Arial"/>
              <a:buChar char="•"/>
              <a:defRPr sz="1500" kern="1200">
                <a:solidFill>
                  <a:schemeClr val="tx1"/>
                </a:solidFill>
                <a:latin typeface="+mn-lt"/>
                <a:ea typeface="+mn-ea"/>
                <a:cs typeface="+mn-cs"/>
              </a:defRPr>
            </a:lvl6pPr>
            <a:lvl7pPr marL="2232119" indent="-171701" algn="l" defTabSz="343403" rtl="0" eaLnBrk="1" latinLnBrk="0" hangingPunct="1">
              <a:spcBef>
                <a:spcPct val="20000"/>
              </a:spcBef>
              <a:buFont typeface="Arial"/>
              <a:buChar char="•"/>
              <a:defRPr sz="1500" kern="1200">
                <a:solidFill>
                  <a:schemeClr val="tx1"/>
                </a:solidFill>
                <a:latin typeface="+mn-lt"/>
                <a:ea typeface="+mn-ea"/>
                <a:cs typeface="+mn-cs"/>
              </a:defRPr>
            </a:lvl7pPr>
            <a:lvl8pPr marL="2575522" indent="-171701" algn="l" defTabSz="343403" rtl="0" eaLnBrk="1" latinLnBrk="0" hangingPunct="1">
              <a:spcBef>
                <a:spcPct val="20000"/>
              </a:spcBef>
              <a:buFont typeface="Arial"/>
              <a:buChar char="•"/>
              <a:defRPr sz="1500" kern="1200">
                <a:solidFill>
                  <a:schemeClr val="tx1"/>
                </a:solidFill>
                <a:latin typeface="+mn-lt"/>
                <a:ea typeface="+mn-ea"/>
                <a:cs typeface="+mn-cs"/>
              </a:defRPr>
            </a:lvl8pPr>
            <a:lvl9pPr marL="2918925" indent="-171701" algn="l" defTabSz="343403"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solidFill>
                  <a:schemeClr val="tx1"/>
                </a:solidFill>
              </a:rPr>
              <a:t>Open IO Graph</a:t>
            </a:r>
          </a:p>
          <a:p>
            <a:pPr marL="0" indent="0">
              <a:buNone/>
            </a:pPr>
            <a:endParaRPr lang="en-US" dirty="0">
              <a:solidFill>
                <a:schemeClr val="tx1"/>
              </a:solidFill>
            </a:endParaRPr>
          </a:p>
          <a:p>
            <a:r>
              <a:rPr lang="en-US" dirty="0">
                <a:solidFill>
                  <a:schemeClr val="tx1"/>
                </a:solidFill>
              </a:rPr>
              <a:t>We know RTP active packet time is 20ms, so we’ll set interval to 1ms.</a:t>
            </a:r>
          </a:p>
          <a:p>
            <a:endParaRPr lang="en-US" dirty="0">
              <a:solidFill>
                <a:schemeClr val="tx1"/>
              </a:solidFill>
            </a:endParaRPr>
          </a:p>
          <a:p>
            <a:r>
              <a:rPr lang="en-US" dirty="0">
                <a:solidFill>
                  <a:schemeClr val="tx1"/>
                </a:solidFill>
              </a:rPr>
              <a:t>Our Y field will be </a:t>
            </a:r>
            <a:r>
              <a:rPr lang="en-US" dirty="0" err="1">
                <a:solidFill>
                  <a:schemeClr val="tx1"/>
                </a:solidFill>
              </a:rPr>
              <a:t>udp.time_delta</a:t>
            </a:r>
            <a:r>
              <a:rPr lang="en-US" dirty="0">
                <a:solidFill>
                  <a:schemeClr val="tx1"/>
                </a:solidFill>
              </a:rPr>
              <a:t> which will give us time of arrival delta between each packet that matches our display filter</a:t>
            </a:r>
          </a:p>
          <a:p>
            <a:endParaRPr lang="en-US" dirty="0"/>
          </a:p>
        </p:txBody>
      </p:sp>
    </p:spTree>
    <p:extLst>
      <p:ext uri="{BB962C8B-B14F-4D97-AF65-F5344CB8AC3E}">
        <p14:creationId xmlns:p14="http://schemas.microsoft.com/office/powerpoint/2010/main" val="3556909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A0CFB-BBAA-41A3-93AF-606F97EE1ED6}"/>
              </a:ext>
            </a:extLst>
          </p:cNvPr>
          <p:cNvSpPr txBox="1">
            <a:spLocks/>
          </p:cNvSpPr>
          <p:nvPr/>
        </p:nvSpPr>
        <p:spPr>
          <a:xfrm>
            <a:off x="221786" y="89514"/>
            <a:ext cx="7923731" cy="1874786"/>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Left graph depicts what we expect to see. That is 20ms time on active packets, and 160ms on silent packets. Using this graph you can tell who was speaking during this conversation.</a:t>
            </a:r>
          </a:p>
          <a:p>
            <a:r>
              <a:rPr lang="en-US" dirty="0"/>
              <a:t>Right graph is showing the Caller with an active call time at 40ms instead of 20ms, with spikes down to 0ms. Hmm.</a:t>
            </a:r>
          </a:p>
          <a:p>
            <a:endParaRPr lang="en-US" dirty="0"/>
          </a:p>
        </p:txBody>
      </p:sp>
      <p:pic>
        <p:nvPicPr>
          <p:cNvPr id="3" name="Picture 2">
            <a:extLst>
              <a:ext uri="{FF2B5EF4-FFF2-40B4-BE49-F238E27FC236}">
                <a16:creationId xmlns:a16="http://schemas.microsoft.com/office/drawing/2014/main" id="{EFF0D52A-8C10-404F-84DF-9FBD28D3C276}"/>
              </a:ext>
            </a:extLst>
          </p:cNvPr>
          <p:cNvPicPr>
            <a:picLocks noChangeAspect="1"/>
          </p:cNvPicPr>
          <p:nvPr/>
        </p:nvPicPr>
        <p:blipFill>
          <a:blip r:embed="rId2"/>
          <a:stretch>
            <a:fillRect/>
          </a:stretch>
        </p:blipFill>
        <p:spPr>
          <a:xfrm>
            <a:off x="4572000" y="2029706"/>
            <a:ext cx="4416104" cy="2744236"/>
          </a:xfrm>
          <a:prstGeom prst="rect">
            <a:avLst/>
          </a:prstGeom>
        </p:spPr>
      </p:pic>
      <p:pic>
        <p:nvPicPr>
          <p:cNvPr id="4" name="Picture 3">
            <a:extLst>
              <a:ext uri="{FF2B5EF4-FFF2-40B4-BE49-F238E27FC236}">
                <a16:creationId xmlns:a16="http://schemas.microsoft.com/office/drawing/2014/main" id="{5219E4B1-F335-4D43-83A1-D0AB1AEBF876}"/>
              </a:ext>
            </a:extLst>
          </p:cNvPr>
          <p:cNvPicPr>
            <a:picLocks noChangeAspect="1"/>
          </p:cNvPicPr>
          <p:nvPr/>
        </p:nvPicPr>
        <p:blipFill>
          <a:blip r:embed="rId3"/>
          <a:stretch>
            <a:fillRect/>
          </a:stretch>
        </p:blipFill>
        <p:spPr>
          <a:xfrm>
            <a:off x="207724" y="2029706"/>
            <a:ext cx="4068210" cy="2744236"/>
          </a:xfrm>
          <a:prstGeom prst="rect">
            <a:avLst/>
          </a:prstGeom>
        </p:spPr>
      </p:pic>
    </p:spTree>
    <p:extLst>
      <p:ext uri="{BB962C8B-B14F-4D97-AF65-F5344CB8AC3E}">
        <p14:creationId xmlns:p14="http://schemas.microsoft.com/office/powerpoint/2010/main" val="2691502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F3AAD9-44F5-48E3-8307-5716641514AE}"/>
              </a:ext>
            </a:extLst>
          </p:cNvPr>
          <p:cNvSpPr txBox="1">
            <a:spLocks/>
          </p:cNvSpPr>
          <p:nvPr/>
        </p:nvSpPr>
        <p:spPr>
          <a:xfrm>
            <a:off x="182879" y="891990"/>
            <a:ext cx="3849691" cy="686830"/>
          </a:xfrm>
          <a:prstGeom prst="rect">
            <a:avLst/>
          </a:prstGeom>
        </p:spPr>
        <p:txBody>
          <a:bodyPr>
            <a:normAutofit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Set time format to “seconds since previous displayed packet”</a:t>
            </a:r>
          </a:p>
          <a:p>
            <a:r>
              <a:rPr lang="en-US"/>
              <a:t>Adjust display filter to just show caller.</a:t>
            </a:r>
            <a:endParaRPr lang="en-US" dirty="0"/>
          </a:p>
        </p:txBody>
      </p:sp>
      <p:sp>
        <p:nvSpPr>
          <p:cNvPr id="5" name="TextBox 4">
            <a:extLst>
              <a:ext uri="{FF2B5EF4-FFF2-40B4-BE49-F238E27FC236}">
                <a16:creationId xmlns:a16="http://schemas.microsoft.com/office/drawing/2014/main" id="{3E63F3F9-2054-47A4-8A64-2C1C00F5AB8F}"/>
              </a:ext>
            </a:extLst>
          </p:cNvPr>
          <p:cNvSpPr txBox="1"/>
          <p:nvPr/>
        </p:nvSpPr>
        <p:spPr>
          <a:xfrm>
            <a:off x="226734" y="1871806"/>
            <a:ext cx="3364897" cy="246221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We can now see that the caller sends 2 packets every 40ms. That is one at the 40ms mark, then another one within the same sub-millisecond.</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was found to be uplink packet time scheduling on the </a:t>
            </a:r>
            <a:r>
              <a:rPr lang="en-US" dirty="0" err="1">
                <a:solidFill>
                  <a:schemeClr val="tx1"/>
                </a:solidFill>
                <a:latin typeface="Times New Roman" panose="02020603050405020304" pitchFamily="18" charset="0"/>
                <a:cs typeface="Times New Roman" panose="02020603050405020304" pitchFamily="18" charset="0"/>
              </a:rPr>
              <a:t>eNodeB</a:t>
            </a:r>
            <a:r>
              <a:rPr lang="en-US" dirty="0">
                <a:solidFill>
                  <a:schemeClr val="tx1"/>
                </a:solidFill>
                <a:latin typeface="Times New Roman" panose="02020603050405020304" pitchFamily="18" charset="0"/>
                <a:cs typeface="Times New Roman" panose="02020603050405020304" pitchFamily="18" charset="0"/>
              </a:rPr>
              <a:t>. Packets could only be requested on the 40ms timeslot. So UE would send 2 at a time.</a:t>
            </a:r>
          </a:p>
        </p:txBody>
      </p:sp>
      <p:pic>
        <p:nvPicPr>
          <p:cNvPr id="9" name="Picture 8">
            <a:extLst>
              <a:ext uri="{FF2B5EF4-FFF2-40B4-BE49-F238E27FC236}">
                <a16:creationId xmlns:a16="http://schemas.microsoft.com/office/drawing/2014/main" id="{B0B71445-2F1D-4DC4-B536-9F613C026B56}"/>
              </a:ext>
            </a:extLst>
          </p:cNvPr>
          <p:cNvPicPr>
            <a:picLocks noChangeAspect="1"/>
          </p:cNvPicPr>
          <p:nvPr/>
        </p:nvPicPr>
        <p:blipFill>
          <a:blip r:embed="rId2"/>
          <a:stretch>
            <a:fillRect/>
          </a:stretch>
        </p:blipFill>
        <p:spPr>
          <a:xfrm>
            <a:off x="3661974" y="377083"/>
            <a:ext cx="4905375" cy="2686050"/>
          </a:xfrm>
          <a:prstGeom prst="rect">
            <a:avLst/>
          </a:prstGeom>
        </p:spPr>
      </p:pic>
      <p:pic>
        <p:nvPicPr>
          <p:cNvPr id="7" name="Picture 6">
            <a:extLst>
              <a:ext uri="{FF2B5EF4-FFF2-40B4-BE49-F238E27FC236}">
                <a16:creationId xmlns:a16="http://schemas.microsoft.com/office/drawing/2014/main" id="{CC2E365A-BE26-4293-AC34-F13EC3A93EF0}"/>
              </a:ext>
            </a:extLst>
          </p:cNvPr>
          <p:cNvPicPr>
            <a:picLocks noChangeAspect="1"/>
          </p:cNvPicPr>
          <p:nvPr/>
        </p:nvPicPr>
        <p:blipFill>
          <a:blip r:embed="rId3"/>
          <a:stretch>
            <a:fillRect/>
          </a:stretch>
        </p:blipFill>
        <p:spPr>
          <a:xfrm>
            <a:off x="3510156" y="2571750"/>
            <a:ext cx="5457825" cy="2495550"/>
          </a:xfrm>
          <a:prstGeom prst="rect">
            <a:avLst/>
          </a:prstGeom>
        </p:spPr>
      </p:pic>
    </p:spTree>
    <p:extLst>
      <p:ext uri="{BB962C8B-B14F-4D97-AF65-F5344CB8AC3E}">
        <p14:creationId xmlns:p14="http://schemas.microsoft.com/office/powerpoint/2010/main" val="2306922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C26AE1-FE4D-461B-B5A9-45C203932466}"/>
              </a:ext>
            </a:extLst>
          </p:cNvPr>
          <p:cNvSpPr txBox="1">
            <a:spLocks/>
          </p:cNvSpPr>
          <p:nvPr/>
        </p:nvSpPr>
        <p:spPr>
          <a:xfrm>
            <a:off x="310295" y="687234"/>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4G    to    5G</a:t>
            </a:r>
          </a:p>
        </p:txBody>
      </p:sp>
      <p:pic>
        <p:nvPicPr>
          <p:cNvPr id="62" name="Picture 61">
            <a:extLst>
              <a:ext uri="{FF2B5EF4-FFF2-40B4-BE49-F238E27FC236}">
                <a16:creationId xmlns:a16="http://schemas.microsoft.com/office/drawing/2014/main" id="{5F4C2060-614A-44CA-979E-4F65B91B11AE}"/>
              </a:ext>
            </a:extLst>
          </p:cNvPr>
          <p:cNvPicPr>
            <a:picLocks noChangeAspect="1"/>
          </p:cNvPicPr>
          <p:nvPr/>
        </p:nvPicPr>
        <p:blipFill>
          <a:blip r:embed="rId2"/>
          <a:stretch>
            <a:fillRect/>
          </a:stretch>
        </p:blipFill>
        <p:spPr>
          <a:xfrm>
            <a:off x="0" y="2189976"/>
            <a:ext cx="3549600" cy="1572359"/>
          </a:xfrm>
          <a:prstGeom prst="rect">
            <a:avLst/>
          </a:prstGeom>
        </p:spPr>
      </p:pic>
      <p:pic>
        <p:nvPicPr>
          <p:cNvPr id="64" name="Picture 63">
            <a:extLst>
              <a:ext uri="{FF2B5EF4-FFF2-40B4-BE49-F238E27FC236}">
                <a16:creationId xmlns:a16="http://schemas.microsoft.com/office/drawing/2014/main" id="{0F96065E-B09A-403D-9D7A-1057D04FAAB5}"/>
              </a:ext>
            </a:extLst>
          </p:cNvPr>
          <p:cNvPicPr>
            <a:picLocks noChangeAspect="1"/>
          </p:cNvPicPr>
          <p:nvPr/>
        </p:nvPicPr>
        <p:blipFill>
          <a:blip r:embed="rId3"/>
          <a:stretch>
            <a:fillRect/>
          </a:stretch>
        </p:blipFill>
        <p:spPr>
          <a:xfrm>
            <a:off x="4386747" y="1827809"/>
            <a:ext cx="4622102" cy="2127749"/>
          </a:xfrm>
          <a:prstGeom prst="rect">
            <a:avLst/>
          </a:prstGeom>
        </p:spPr>
      </p:pic>
      <p:sp>
        <p:nvSpPr>
          <p:cNvPr id="66" name="Rectangle: Rounded Corners 65">
            <a:extLst>
              <a:ext uri="{FF2B5EF4-FFF2-40B4-BE49-F238E27FC236}">
                <a16:creationId xmlns:a16="http://schemas.microsoft.com/office/drawing/2014/main" id="{186A2BD9-EA2E-468A-B76A-6338E0F8439A}"/>
              </a:ext>
            </a:extLst>
          </p:cNvPr>
          <p:cNvSpPr/>
          <p:nvPr/>
        </p:nvSpPr>
        <p:spPr>
          <a:xfrm>
            <a:off x="4386747" y="1818681"/>
            <a:ext cx="4622102" cy="1506139"/>
          </a:xfrm>
          <a:prstGeom prst="roundRect">
            <a:avLst/>
          </a:prstGeom>
          <a:solidFill>
            <a:schemeClr val="tx2">
              <a:alpha val="1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Rounded Corners 66">
            <a:extLst>
              <a:ext uri="{FF2B5EF4-FFF2-40B4-BE49-F238E27FC236}">
                <a16:creationId xmlns:a16="http://schemas.microsoft.com/office/drawing/2014/main" id="{5CA375D4-CC86-498B-9DCC-DAF6F2FD5C4A}"/>
              </a:ext>
            </a:extLst>
          </p:cNvPr>
          <p:cNvSpPr/>
          <p:nvPr/>
        </p:nvSpPr>
        <p:spPr>
          <a:xfrm>
            <a:off x="7218608" y="3324820"/>
            <a:ext cx="1790241" cy="630738"/>
          </a:xfrm>
          <a:prstGeom prst="roundRect">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A302656-F8C8-40F2-BF2A-C7966EFF47AC}"/>
              </a:ext>
            </a:extLst>
          </p:cNvPr>
          <p:cNvSpPr txBox="1"/>
          <p:nvPr/>
        </p:nvSpPr>
        <p:spPr>
          <a:xfrm>
            <a:off x="590699" y="4003246"/>
            <a:ext cx="7592096" cy="954107"/>
          </a:xfrm>
          <a:prstGeom prst="rect">
            <a:avLst/>
          </a:prstGeom>
          <a:noFill/>
        </p:spPr>
        <p:txBody>
          <a:bodyPr wrap="square" rtlCol="0">
            <a:spAutoFit/>
          </a:bodyPr>
          <a:lstStyle/>
          <a:p>
            <a:r>
              <a:rPr lang="en-US" dirty="0"/>
              <a:t>What was combined functions on 4G have now been separated, and segregated into their own network functions</a:t>
            </a:r>
          </a:p>
          <a:p>
            <a:endParaRPr lang="en-US" dirty="0"/>
          </a:p>
          <a:p>
            <a:r>
              <a:rPr lang="en-US" dirty="0"/>
              <a:t>Functions are now treated like services, and can be called upon with API like queries.</a:t>
            </a:r>
          </a:p>
        </p:txBody>
      </p:sp>
    </p:spTree>
    <p:extLst>
      <p:ext uri="{BB962C8B-B14F-4D97-AF65-F5344CB8AC3E}">
        <p14:creationId xmlns:p14="http://schemas.microsoft.com/office/powerpoint/2010/main" val="1842987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15664-507F-4769-90D1-B076472BF9AA}"/>
              </a:ext>
            </a:extLst>
          </p:cNvPr>
          <p:cNvSpPr txBox="1"/>
          <p:nvPr/>
        </p:nvSpPr>
        <p:spPr>
          <a:xfrm>
            <a:off x="4520485" y="625077"/>
            <a:ext cx="4089042" cy="4154984"/>
          </a:xfrm>
          <a:prstGeom prst="rect">
            <a:avLst/>
          </a:prstGeom>
          <a:noFill/>
        </p:spPr>
        <p:txBody>
          <a:bodyPr wrap="square">
            <a:spAutoFit/>
          </a:bodyPr>
          <a:lstStyle/>
          <a:p>
            <a:pPr algn="l">
              <a:buFont typeface="Arial" panose="020B0604020202020204" pitchFamily="34" charset="0"/>
              <a:buChar char="•"/>
            </a:pPr>
            <a:r>
              <a:rPr lang="en-US" sz="1200" b="1" i="0" dirty="0">
                <a:solidFill>
                  <a:srgbClr val="333333"/>
                </a:solidFill>
                <a:effectLst/>
                <a:latin typeface="Roboto" panose="02000000000000000000" pitchFamily="2" charset="0"/>
              </a:rPr>
              <a:t>Authentication Server Function (AUSF)</a:t>
            </a:r>
            <a:r>
              <a:rPr lang="en-US" sz="1200" b="0" i="0" dirty="0">
                <a:solidFill>
                  <a:srgbClr val="333333"/>
                </a:solidFill>
                <a:effectLst/>
                <a:latin typeface="Roboto" panose="02000000000000000000" pitchFamily="2" charset="0"/>
              </a:rPr>
              <a:t> acts as an authentication server. </a:t>
            </a:r>
            <a:r>
              <a:rPr lang="en-US" sz="1200" b="0" i="1" dirty="0">
                <a:solidFill>
                  <a:srgbClr val="333333"/>
                </a:solidFill>
                <a:effectLst/>
                <a:latin typeface="Roboto" panose="02000000000000000000" pitchFamily="2" charset="0"/>
              </a:rPr>
              <a:t>(part of HSS from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Unified Data Management (UDM)</a:t>
            </a:r>
            <a:r>
              <a:rPr lang="en-US" sz="1200" b="0" i="0" dirty="0">
                <a:solidFill>
                  <a:srgbClr val="333333"/>
                </a:solidFill>
                <a:effectLst/>
                <a:latin typeface="Roboto" panose="02000000000000000000" pitchFamily="2" charset="0"/>
              </a:rPr>
              <a:t> supports: generation of Authentication and Key Agreement (AKA) credentials, user identification handling, access authorization, subscription management. </a:t>
            </a:r>
            <a:r>
              <a:rPr lang="en-US" sz="1200" b="0" i="1" dirty="0">
                <a:solidFill>
                  <a:srgbClr val="333333"/>
                </a:solidFill>
                <a:effectLst/>
                <a:latin typeface="Roboto" panose="02000000000000000000" pitchFamily="2" charset="0"/>
              </a:rPr>
              <a:t>(part of HSS functionality from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Application Function (AF)</a:t>
            </a:r>
            <a:r>
              <a:rPr lang="en-US" sz="1200" b="0" i="0" dirty="0">
                <a:solidFill>
                  <a:srgbClr val="333333"/>
                </a:solidFill>
                <a:effectLst/>
                <a:latin typeface="Roboto" panose="02000000000000000000" pitchFamily="2" charset="0"/>
              </a:rPr>
              <a:t> supports: application influence on traffic routing, accessing NEF, interaction with policy framework for policy control. </a:t>
            </a:r>
            <a:r>
              <a:rPr lang="en-US" sz="1200" b="0" i="1" dirty="0">
                <a:solidFill>
                  <a:srgbClr val="333333"/>
                </a:solidFill>
                <a:effectLst/>
                <a:latin typeface="Roboto" panose="02000000000000000000" pitchFamily="2" charset="0"/>
              </a:rPr>
              <a:t>(same as AF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Network Exposure function (NEF)</a:t>
            </a:r>
            <a:r>
              <a:rPr lang="en-US" sz="1200" b="0" i="0" dirty="0">
                <a:solidFill>
                  <a:srgbClr val="333333"/>
                </a:solidFill>
                <a:effectLst/>
                <a:latin typeface="Roboto" panose="02000000000000000000" pitchFamily="2" charset="0"/>
              </a:rPr>
              <a:t> supports: exposure of capabilities and events, secure provision of information from external application to 3GPP network, translation of internal/external information.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NF Repository function (NRF)</a:t>
            </a:r>
            <a:r>
              <a:rPr lang="en-US" sz="1200" b="0" i="0" dirty="0">
                <a:solidFill>
                  <a:srgbClr val="333333"/>
                </a:solidFill>
                <a:effectLst/>
                <a:latin typeface="Roboto" panose="02000000000000000000" pitchFamily="2" charset="0"/>
              </a:rPr>
              <a:t> supports: service discovery function, maintains NF profile and available NF instances.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Network Slice Selection Function (NSSF) </a:t>
            </a:r>
            <a:r>
              <a:rPr lang="en-US" sz="1200" b="0" i="0" dirty="0">
                <a:solidFill>
                  <a:srgbClr val="333333"/>
                </a:solidFill>
                <a:effectLst/>
                <a:latin typeface="Roboto" panose="02000000000000000000" pitchFamily="2" charset="0"/>
              </a:rPr>
              <a:t>supports: selecting of the Network Slice instances to serve the UE, determining the allowed NSSAI, determining the AMF set to be used to serve the UE.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31E910E3-6EA2-4490-BABB-3D660D3DDA41}"/>
              </a:ext>
            </a:extLst>
          </p:cNvPr>
          <p:cNvSpPr txBox="1"/>
          <p:nvPr/>
        </p:nvSpPr>
        <p:spPr>
          <a:xfrm>
            <a:off x="109471" y="532744"/>
            <a:ext cx="4572000" cy="4339650"/>
          </a:xfrm>
          <a:prstGeom prst="rect">
            <a:avLst/>
          </a:prstGeom>
          <a:noFill/>
        </p:spPr>
        <p:txBody>
          <a:bodyPr wrap="square">
            <a:spAutoFit/>
          </a:bodyPr>
          <a:lstStyle/>
          <a:p>
            <a:pPr>
              <a:buFont typeface="Arial" panose="020B0604020202020204" pitchFamily="34" charset="0"/>
              <a:buChar char="•"/>
            </a:pPr>
            <a:r>
              <a:rPr lang="en-US" sz="1200" b="1" i="0" dirty="0">
                <a:solidFill>
                  <a:srgbClr val="333333"/>
                </a:solidFill>
                <a:effectLst/>
                <a:latin typeface="Roboto" panose="02000000000000000000" pitchFamily="2" charset="0"/>
              </a:rPr>
              <a:t>Access and Mobility Management function (AMF)</a:t>
            </a:r>
            <a:r>
              <a:rPr lang="en-US" sz="1200" b="0" i="0" dirty="0">
                <a:solidFill>
                  <a:srgbClr val="333333"/>
                </a:solidFill>
                <a:effectLst/>
                <a:latin typeface="Roboto" panose="02000000000000000000" pitchFamily="2" charset="0"/>
              </a:rPr>
              <a:t> supports: Termination of NAS signaling, NAS ciphering &amp; integrity protection, registration management, connection management, mobility management, access authentication and authorization, security context management. </a:t>
            </a:r>
            <a:r>
              <a:rPr lang="en-US" sz="1200" b="0" i="1" dirty="0">
                <a:solidFill>
                  <a:srgbClr val="333333"/>
                </a:solidFill>
                <a:effectLst/>
                <a:latin typeface="Roboto" panose="02000000000000000000" pitchFamily="2" charset="0"/>
              </a:rPr>
              <a:t>(AMF has part of the MME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Session Management function (SMF)</a:t>
            </a:r>
            <a:r>
              <a:rPr lang="en-US" sz="1200" b="0" i="0" dirty="0">
                <a:solidFill>
                  <a:srgbClr val="333333"/>
                </a:solidFill>
                <a:effectLst/>
                <a:latin typeface="Roboto" panose="02000000000000000000" pitchFamily="2" charset="0"/>
              </a:rPr>
              <a:t> supports: session management (session establishment, modification, release), UE IP address allocation &amp; management, DHCP functions, termination of NAS signaling related to session management, DL data notification, traffic steering configuration for UPF for proper traffic routing. </a:t>
            </a:r>
            <a:r>
              <a:rPr lang="en-US" sz="1200" b="0" i="1" dirty="0">
                <a:solidFill>
                  <a:srgbClr val="333333"/>
                </a:solidFill>
                <a:effectLst/>
                <a:latin typeface="Roboto" panose="02000000000000000000" pitchFamily="2" charset="0"/>
              </a:rPr>
              <a:t>(SMF has part of the MME and PGW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User plane function (UPF)</a:t>
            </a:r>
            <a:r>
              <a:rPr lang="en-US" sz="1200" b="0" i="0" dirty="0">
                <a:solidFill>
                  <a:srgbClr val="333333"/>
                </a:solidFill>
                <a:effectLst/>
                <a:latin typeface="Roboto" panose="02000000000000000000" pitchFamily="2" charset="0"/>
              </a:rPr>
              <a:t> supports: packet routing &amp; forwarding, packet inspection, QoS handling, acts as external PDU session point of interconnect to Data Network (DN), and is an anchor point for intra- &amp; inter-RAT mobility. </a:t>
            </a:r>
            <a:r>
              <a:rPr lang="en-US" sz="1200" b="0" i="1" dirty="0">
                <a:solidFill>
                  <a:srgbClr val="333333"/>
                </a:solidFill>
                <a:effectLst/>
                <a:latin typeface="Roboto" panose="02000000000000000000" pitchFamily="2" charset="0"/>
              </a:rPr>
              <a:t>(UPF has part of the SGW &amp; PGW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Policy Control Function (PCF)</a:t>
            </a:r>
            <a:r>
              <a:rPr lang="en-US" sz="1200" b="0" i="0" dirty="0">
                <a:solidFill>
                  <a:srgbClr val="333333"/>
                </a:solidFill>
                <a:effectLst/>
                <a:latin typeface="Roboto" panose="02000000000000000000" pitchFamily="2" charset="0"/>
              </a:rPr>
              <a:t> supports: unified policy framework, providing policy rules to CP functions, access subscription information for policy decisions in UDR. </a:t>
            </a:r>
            <a:r>
              <a:rPr lang="en-US" sz="1200" b="0" i="1" dirty="0">
                <a:solidFill>
                  <a:srgbClr val="333333"/>
                </a:solidFill>
                <a:effectLst/>
                <a:latin typeface="Roboto" panose="02000000000000000000" pitchFamily="2" charset="0"/>
              </a:rPr>
              <a:t>(PCF has part of the PCRF functionality from EPC world)</a:t>
            </a:r>
            <a:endParaRPr lang="en-US" sz="1200" b="0" i="0" dirty="0">
              <a:solidFill>
                <a:srgbClr val="333333"/>
              </a:solidFill>
              <a:effectLst/>
              <a:latin typeface="Roboto" panose="02000000000000000000" pitchFamily="2" charset="0"/>
            </a:endParaRPr>
          </a:p>
          <a:p>
            <a:pPr>
              <a:buFont typeface="Arial" panose="020B0604020202020204" pitchFamily="34" charset="0"/>
              <a:buChar char="•"/>
            </a:pPr>
            <a:endParaRPr lang="en-US" sz="1200" b="0" i="0" dirty="0">
              <a:solidFill>
                <a:srgbClr val="333333"/>
              </a:solidFill>
              <a:effectLst/>
              <a:latin typeface="Roboto" panose="02000000000000000000" pitchFamily="2" charset="0"/>
            </a:endParaRPr>
          </a:p>
        </p:txBody>
      </p:sp>
      <p:sp>
        <p:nvSpPr>
          <p:cNvPr id="8" name="TextBox 7">
            <a:extLst>
              <a:ext uri="{FF2B5EF4-FFF2-40B4-BE49-F238E27FC236}">
                <a16:creationId xmlns:a16="http://schemas.microsoft.com/office/drawing/2014/main" id="{4BD5DA42-8492-45F2-9C70-769EBA45F727}"/>
              </a:ext>
            </a:extLst>
          </p:cNvPr>
          <p:cNvSpPr txBox="1"/>
          <p:nvPr/>
        </p:nvSpPr>
        <p:spPr>
          <a:xfrm>
            <a:off x="492991" y="67983"/>
            <a:ext cx="3637534" cy="461665"/>
          </a:xfrm>
          <a:prstGeom prst="rect">
            <a:avLst/>
          </a:prstGeom>
          <a:noFill/>
        </p:spPr>
        <p:txBody>
          <a:bodyPr wrap="none" rtlCol="0">
            <a:spAutoFit/>
          </a:bodyPr>
          <a:lstStyle/>
          <a:p>
            <a:r>
              <a:rPr lang="en-US" sz="2400" b="1" dirty="0"/>
              <a:t>NETWORK FUNCTIONS</a:t>
            </a:r>
          </a:p>
        </p:txBody>
      </p:sp>
    </p:spTree>
    <p:extLst>
      <p:ext uri="{BB962C8B-B14F-4D97-AF65-F5344CB8AC3E}">
        <p14:creationId xmlns:p14="http://schemas.microsoft.com/office/powerpoint/2010/main" val="486723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3559-3581-4452-B05A-73636681E473}"/>
              </a:ext>
            </a:extLst>
          </p:cNvPr>
          <p:cNvSpPr>
            <a:spLocks noGrp="1"/>
          </p:cNvSpPr>
          <p:nvPr>
            <p:ph type="title"/>
          </p:nvPr>
        </p:nvSpPr>
        <p:spPr/>
        <p:txBody>
          <a:bodyPr/>
          <a:lstStyle/>
          <a:p>
            <a:r>
              <a:rPr lang="en-US" sz="3600" dirty="0">
                <a:solidFill>
                  <a:schemeClr val="tx1"/>
                </a:solidFill>
              </a:rPr>
              <a:t>User plane protocols unchanged</a:t>
            </a:r>
          </a:p>
        </p:txBody>
      </p:sp>
      <p:pic>
        <p:nvPicPr>
          <p:cNvPr id="4" name="Picture 3">
            <a:extLst>
              <a:ext uri="{FF2B5EF4-FFF2-40B4-BE49-F238E27FC236}">
                <a16:creationId xmlns:a16="http://schemas.microsoft.com/office/drawing/2014/main" id="{1EB1AA86-0383-4833-A276-E623E08955C2}"/>
              </a:ext>
            </a:extLst>
          </p:cNvPr>
          <p:cNvPicPr>
            <a:picLocks noChangeAspect="1"/>
          </p:cNvPicPr>
          <p:nvPr/>
        </p:nvPicPr>
        <p:blipFill>
          <a:blip r:embed="rId2"/>
          <a:stretch>
            <a:fillRect/>
          </a:stretch>
        </p:blipFill>
        <p:spPr>
          <a:xfrm>
            <a:off x="4386747" y="1827809"/>
            <a:ext cx="4622102" cy="2127749"/>
          </a:xfrm>
          <a:prstGeom prst="rect">
            <a:avLst/>
          </a:prstGeom>
        </p:spPr>
      </p:pic>
      <p:sp>
        <p:nvSpPr>
          <p:cNvPr id="5" name="Rectangle: Rounded Corners 4">
            <a:extLst>
              <a:ext uri="{FF2B5EF4-FFF2-40B4-BE49-F238E27FC236}">
                <a16:creationId xmlns:a16="http://schemas.microsoft.com/office/drawing/2014/main" id="{5FA5C633-16E4-4A3F-9218-C738C026EDF1}"/>
              </a:ext>
            </a:extLst>
          </p:cNvPr>
          <p:cNvSpPr/>
          <p:nvPr/>
        </p:nvSpPr>
        <p:spPr>
          <a:xfrm>
            <a:off x="6536028" y="3406462"/>
            <a:ext cx="1358721" cy="534473"/>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6F976D-9F66-4E5D-A78A-D43C8ECFBBBC}"/>
              </a:ext>
            </a:extLst>
          </p:cNvPr>
          <p:cNvSpPr txBox="1"/>
          <p:nvPr/>
        </p:nvSpPr>
        <p:spPr>
          <a:xfrm>
            <a:off x="470079" y="2697134"/>
            <a:ext cx="3626893" cy="523220"/>
          </a:xfrm>
          <a:prstGeom prst="rect">
            <a:avLst/>
          </a:prstGeom>
          <a:noFill/>
        </p:spPr>
        <p:txBody>
          <a:bodyPr wrap="square" rtlCol="0">
            <a:spAutoFit/>
          </a:bodyPr>
          <a:lstStyle/>
          <a:p>
            <a:r>
              <a:rPr lang="en-US" dirty="0"/>
              <a:t>The highlighted part still uses GTP, like the previous 4G slides</a:t>
            </a:r>
          </a:p>
        </p:txBody>
      </p:sp>
    </p:spTree>
    <p:extLst>
      <p:ext uri="{BB962C8B-B14F-4D97-AF65-F5344CB8AC3E}">
        <p14:creationId xmlns:p14="http://schemas.microsoft.com/office/powerpoint/2010/main" val="1997054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C803B6-2B1A-4570-B84B-5B6EEBE9A948}"/>
              </a:ext>
            </a:extLst>
          </p:cNvPr>
          <p:cNvPicPr>
            <a:picLocks noChangeAspect="1"/>
          </p:cNvPicPr>
          <p:nvPr/>
        </p:nvPicPr>
        <p:blipFill>
          <a:blip r:embed="rId2"/>
          <a:stretch>
            <a:fillRect/>
          </a:stretch>
        </p:blipFill>
        <p:spPr>
          <a:xfrm>
            <a:off x="2176530" y="1360680"/>
            <a:ext cx="6967469" cy="3438684"/>
          </a:xfrm>
          <a:prstGeom prst="rect">
            <a:avLst/>
          </a:prstGeom>
        </p:spPr>
      </p:pic>
      <p:sp>
        <p:nvSpPr>
          <p:cNvPr id="6" name="TextBox 5">
            <a:extLst>
              <a:ext uri="{FF2B5EF4-FFF2-40B4-BE49-F238E27FC236}">
                <a16:creationId xmlns:a16="http://schemas.microsoft.com/office/drawing/2014/main" id="{F1F17E8E-91AE-4F4B-86E5-AA8EC439F2AF}"/>
              </a:ext>
            </a:extLst>
          </p:cNvPr>
          <p:cNvSpPr txBox="1"/>
          <p:nvPr/>
        </p:nvSpPr>
        <p:spPr>
          <a:xfrm>
            <a:off x="0" y="991348"/>
            <a:ext cx="7011856" cy="738664"/>
          </a:xfrm>
          <a:prstGeom prst="rect">
            <a:avLst/>
          </a:prstGeom>
          <a:noFill/>
        </p:spPr>
        <p:txBody>
          <a:bodyPr wrap="none" rtlCol="0">
            <a:spAutoFit/>
          </a:bodyPr>
          <a:lstStyle/>
          <a:p>
            <a:r>
              <a:rPr lang="en-US" dirty="0"/>
              <a:t>S1AP has changed to NGAP, but is the same type of informational elements, just more</a:t>
            </a:r>
          </a:p>
          <a:p>
            <a:endParaRPr lang="en-US" dirty="0"/>
          </a:p>
          <a:p>
            <a:r>
              <a:rPr lang="en-US" dirty="0"/>
              <a:t>Also is still on top of SCTP</a:t>
            </a:r>
          </a:p>
        </p:txBody>
      </p:sp>
      <p:sp>
        <p:nvSpPr>
          <p:cNvPr id="7" name="Title 1">
            <a:extLst>
              <a:ext uri="{FF2B5EF4-FFF2-40B4-BE49-F238E27FC236}">
                <a16:creationId xmlns:a16="http://schemas.microsoft.com/office/drawing/2014/main" id="{BF2CB011-2788-4FE4-B4A1-B077B8C39758}"/>
              </a:ext>
            </a:extLst>
          </p:cNvPr>
          <p:cNvSpPr>
            <a:spLocks noGrp="1"/>
          </p:cNvSpPr>
          <p:nvPr>
            <p:ph type="title"/>
          </p:nvPr>
        </p:nvSpPr>
        <p:spPr>
          <a:xfrm>
            <a:off x="1150050" y="0"/>
            <a:ext cx="6843900" cy="978000"/>
          </a:xfrm>
        </p:spPr>
        <p:txBody>
          <a:bodyPr/>
          <a:lstStyle/>
          <a:p>
            <a:r>
              <a:rPr lang="en-US" dirty="0">
                <a:solidFill>
                  <a:schemeClr val="tx1"/>
                </a:solidFill>
              </a:rPr>
              <a:t>RAN Signaling </a:t>
            </a:r>
          </a:p>
        </p:txBody>
      </p:sp>
    </p:spTree>
    <p:extLst>
      <p:ext uri="{BB962C8B-B14F-4D97-AF65-F5344CB8AC3E}">
        <p14:creationId xmlns:p14="http://schemas.microsoft.com/office/powerpoint/2010/main" val="3179398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D47C-D719-4A02-A1F6-00CE64A7E291}"/>
              </a:ext>
            </a:extLst>
          </p:cNvPr>
          <p:cNvSpPr>
            <a:spLocks noGrp="1"/>
          </p:cNvSpPr>
          <p:nvPr>
            <p:ph type="title"/>
          </p:nvPr>
        </p:nvSpPr>
        <p:spPr/>
        <p:txBody>
          <a:bodyPr/>
          <a:lstStyle/>
          <a:p>
            <a:r>
              <a:rPr lang="en-US" dirty="0">
                <a:solidFill>
                  <a:schemeClr val="tx1"/>
                </a:solidFill>
              </a:rPr>
              <a:t>Core signaling over http2</a:t>
            </a:r>
          </a:p>
        </p:txBody>
      </p:sp>
      <p:pic>
        <p:nvPicPr>
          <p:cNvPr id="7" name="Picture 6">
            <a:extLst>
              <a:ext uri="{FF2B5EF4-FFF2-40B4-BE49-F238E27FC236}">
                <a16:creationId xmlns:a16="http://schemas.microsoft.com/office/drawing/2014/main" id="{28027595-ACCB-4D90-BF17-454E255519F1}"/>
              </a:ext>
            </a:extLst>
          </p:cNvPr>
          <p:cNvPicPr>
            <a:picLocks noChangeAspect="1"/>
          </p:cNvPicPr>
          <p:nvPr/>
        </p:nvPicPr>
        <p:blipFill>
          <a:blip r:embed="rId2"/>
          <a:stretch>
            <a:fillRect/>
          </a:stretch>
        </p:blipFill>
        <p:spPr>
          <a:xfrm>
            <a:off x="472846" y="1781789"/>
            <a:ext cx="8024138" cy="3015542"/>
          </a:xfrm>
          <a:prstGeom prst="rect">
            <a:avLst/>
          </a:prstGeom>
        </p:spPr>
      </p:pic>
      <p:sp>
        <p:nvSpPr>
          <p:cNvPr id="8" name="TextBox 7">
            <a:extLst>
              <a:ext uri="{FF2B5EF4-FFF2-40B4-BE49-F238E27FC236}">
                <a16:creationId xmlns:a16="http://schemas.microsoft.com/office/drawing/2014/main" id="{BE79A1B3-ED3C-4AD9-9DCF-629ABFA587C0}"/>
              </a:ext>
            </a:extLst>
          </p:cNvPr>
          <p:cNvSpPr txBox="1"/>
          <p:nvPr/>
        </p:nvSpPr>
        <p:spPr>
          <a:xfrm>
            <a:off x="1150050" y="978000"/>
            <a:ext cx="6683240" cy="523220"/>
          </a:xfrm>
          <a:prstGeom prst="rect">
            <a:avLst/>
          </a:prstGeom>
          <a:noFill/>
        </p:spPr>
        <p:txBody>
          <a:bodyPr wrap="none" rtlCol="0">
            <a:spAutoFit/>
          </a:bodyPr>
          <a:lstStyle/>
          <a:p>
            <a:pPr marL="285750" indent="-285750">
              <a:buFont typeface="Arial" panose="020B0604020202020204" pitchFamily="34" charset="0"/>
              <a:buChar char="•"/>
            </a:pPr>
            <a:r>
              <a:rPr lang="en-US" dirty="0"/>
              <a:t>4G diameter interfaces have now become JSON over HTTP2 (API like queries)</a:t>
            </a:r>
          </a:p>
          <a:p>
            <a:pPr marL="285750" indent="-285750">
              <a:buFont typeface="Arial" panose="020B0604020202020204" pitchFamily="34" charset="0"/>
              <a:buChar char="•"/>
            </a:pPr>
            <a:r>
              <a:rPr lang="en-US" dirty="0" err="1"/>
              <a:t>Multihome</a:t>
            </a:r>
            <a:r>
              <a:rPr lang="en-US" dirty="0"/>
              <a:t> is now handled by NRF for querying control plane nodes for use.</a:t>
            </a:r>
          </a:p>
        </p:txBody>
      </p:sp>
    </p:spTree>
    <p:extLst>
      <p:ext uri="{BB962C8B-B14F-4D97-AF65-F5344CB8AC3E}">
        <p14:creationId xmlns:p14="http://schemas.microsoft.com/office/powerpoint/2010/main" val="229259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Protocols we’re covering</a:t>
            </a:r>
          </a:p>
        </p:txBody>
      </p:sp>
      <p:sp>
        <p:nvSpPr>
          <p:cNvPr id="4" name="Rectangle 3"/>
          <p:cNvSpPr/>
          <p:nvPr/>
        </p:nvSpPr>
        <p:spPr>
          <a:xfrm>
            <a:off x="3204763" y="2558472"/>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99589"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87214"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319189" y="2450586"/>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209678" y="2477120"/>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635348" y="3396939"/>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98635" y="2289409"/>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214416" y="2322363"/>
            <a:ext cx="498855" cy="253916"/>
          </a:xfrm>
          <a:prstGeom prst="rect">
            <a:avLst/>
          </a:prstGeom>
          <a:noFill/>
        </p:spPr>
        <p:txBody>
          <a:bodyPr wrap="none" rtlCol="0">
            <a:spAutoFit/>
          </a:bodyPr>
          <a:lstStyle/>
          <a:p>
            <a:r>
              <a:rPr lang="en-US" sz="1050" dirty="0"/>
              <a:t>MME</a:t>
            </a:r>
          </a:p>
        </p:txBody>
      </p:sp>
      <p:sp>
        <p:nvSpPr>
          <p:cNvPr id="12" name="TextBox 11"/>
          <p:cNvSpPr txBox="1"/>
          <p:nvPr/>
        </p:nvSpPr>
        <p:spPr>
          <a:xfrm>
            <a:off x="3777169" y="4012882"/>
            <a:ext cx="550151" cy="253916"/>
          </a:xfrm>
          <a:prstGeom prst="rect">
            <a:avLst/>
          </a:prstGeom>
          <a:noFill/>
        </p:spPr>
        <p:txBody>
          <a:bodyPr wrap="none" rtlCol="0">
            <a:spAutoFit/>
          </a:bodyPr>
          <a:lstStyle/>
          <a:p>
            <a:r>
              <a:rPr lang="en-US" sz="1050" dirty="0"/>
              <a:t>S-GW</a:t>
            </a:r>
          </a:p>
        </p:txBody>
      </p:sp>
      <p:sp>
        <p:nvSpPr>
          <p:cNvPr id="13" name="TextBox 12"/>
          <p:cNvSpPr txBox="1"/>
          <p:nvPr/>
        </p:nvSpPr>
        <p:spPr>
          <a:xfrm>
            <a:off x="5071194" y="4002645"/>
            <a:ext cx="550151" cy="253916"/>
          </a:xfrm>
          <a:prstGeom prst="rect">
            <a:avLst/>
          </a:prstGeom>
          <a:noFill/>
        </p:spPr>
        <p:txBody>
          <a:bodyPr wrap="none" rtlCol="0">
            <a:spAutoFit/>
          </a:bodyPr>
          <a:lstStyle/>
          <a:p>
            <a:r>
              <a:rPr lang="en-US" sz="1050" dirty="0"/>
              <a:t>P-GW</a:t>
            </a:r>
          </a:p>
        </p:txBody>
      </p:sp>
      <p:sp>
        <p:nvSpPr>
          <p:cNvPr id="14" name="TextBox 13"/>
          <p:cNvSpPr txBox="1"/>
          <p:nvPr/>
        </p:nvSpPr>
        <p:spPr>
          <a:xfrm>
            <a:off x="4249450" y="2331653"/>
            <a:ext cx="461986" cy="253916"/>
          </a:xfrm>
          <a:prstGeom prst="rect">
            <a:avLst/>
          </a:prstGeom>
          <a:noFill/>
        </p:spPr>
        <p:txBody>
          <a:bodyPr wrap="none" rtlCol="0">
            <a:spAutoFit/>
          </a:bodyPr>
          <a:lstStyle/>
          <a:p>
            <a:r>
              <a:rPr lang="en-US" sz="1050" dirty="0"/>
              <a:t>HSS</a:t>
            </a:r>
          </a:p>
        </p:txBody>
      </p:sp>
      <p:sp>
        <p:nvSpPr>
          <p:cNvPr id="15" name="TextBox 14"/>
          <p:cNvSpPr txBox="1"/>
          <p:nvPr/>
        </p:nvSpPr>
        <p:spPr>
          <a:xfrm>
            <a:off x="5104900" y="2331653"/>
            <a:ext cx="551754" cy="253916"/>
          </a:xfrm>
          <a:prstGeom prst="rect">
            <a:avLst/>
          </a:prstGeom>
          <a:noFill/>
        </p:spPr>
        <p:txBody>
          <a:bodyPr wrap="none" rtlCol="0">
            <a:spAutoFit/>
          </a:bodyPr>
          <a:lstStyle/>
          <a:p>
            <a:r>
              <a:rPr lang="en-US" sz="1050" dirty="0"/>
              <a:t>PCRF</a:t>
            </a:r>
          </a:p>
        </p:txBody>
      </p:sp>
      <p:cxnSp>
        <p:nvCxnSpPr>
          <p:cNvPr id="16" name="Straight Connector 15"/>
          <p:cNvCxnSpPr>
            <a:endCxn id="6" idx="1"/>
          </p:cNvCxnSpPr>
          <p:nvPr/>
        </p:nvCxnSpPr>
        <p:spPr>
          <a:xfrm>
            <a:off x="4327516" y="3707598"/>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98065" y="3707598"/>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715614" y="2855886"/>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725267" y="2691433"/>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42639" y="2824395"/>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21756" y="3491009"/>
            <a:ext cx="534121" cy="276999"/>
          </a:xfrm>
          <a:prstGeom prst="rect">
            <a:avLst/>
          </a:prstGeom>
          <a:noFill/>
        </p:spPr>
        <p:txBody>
          <a:bodyPr wrap="none" rtlCol="0">
            <a:spAutoFit/>
          </a:bodyPr>
          <a:lstStyle/>
          <a:p>
            <a:r>
              <a:rPr lang="en-US" sz="1200" i="1" dirty="0">
                <a:latin typeface="+mj-lt"/>
              </a:rPr>
              <a:t>S1-U</a:t>
            </a:r>
          </a:p>
        </p:txBody>
      </p:sp>
      <p:sp>
        <p:nvSpPr>
          <p:cNvPr id="22" name="TextBox 21"/>
          <p:cNvSpPr txBox="1"/>
          <p:nvPr/>
        </p:nvSpPr>
        <p:spPr>
          <a:xfrm>
            <a:off x="3997777" y="3037766"/>
            <a:ext cx="457176" cy="276999"/>
          </a:xfrm>
          <a:prstGeom prst="rect">
            <a:avLst/>
          </a:prstGeom>
          <a:noFill/>
        </p:spPr>
        <p:txBody>
          <a:bodyPr wrap="none" rtlCol="0">
            <a:spAutoFit/>
          </a:bodyPr>
          <a:lstStyle/>
          <a:p>
            <a:r>
              <a:rPr lang="en-US" sz="1200" i="1" dirty="0">
                <a:latin typeface="+mj-lt"/>
              </a:rPr>
              <a:t>S11</a:t>
            </a:r>
          </a:p>
        </p:txBody>
      </p:sp>
      <p:sp>
        <p:nvSpPr>
          <p:cNvPr id="23" name="TextBox 22"/>
          <p:cNvSpPr txBox="1"/>
          <p:nvPr/>
        </p:nvSpPr>
        <p:spPr>
          <a:xfrm>
            <a:off x="3802343" y="2489548"/>
            <a:ext cx="457176" cy="276999"/>
          </a:xfrm>
          <a:prstGeom prst="rect">
            <a:avLst/>
          </a:prstGeom>
          <a:noFill/>
        </p:spPr>
        <p:txBody>
          <a:bodyPr wrap="none" rtlCol="0">
            <a:spAutoFit/>
          </a:bodyPr>
          <a:lstStyle/>
          <a:p>
            <a:r>
              <a:rPr lang="en-US" sz="1200" i="1" dirty="0">
                <a:latin typeface="+mj-lt"/>
              </a:rPr>
              <a:t>S6a</a:t>
            </a:r>
          </a:p>
        </p:txBody>
      </p:sp>
      <p:sp>
        <p:nvSpPr>
          <p:cNvPr id="24" name="TextBox 23"/>
          <p:cNvSpPr txBox="1"/>
          <p:nvPr/>
        </p:nvSpPr>
        <p:spPr>
          <a:xfrm>
            <a:off x="4511161" y="3483938"/>
            <a:ext cx="603050" cy="276999"/>
          </a:xfrm>
          <a:prstGeom prst="rect">
            <a:avLst/>
          </a:prstGeom>
          <a:noFill/>
        </p:spPr>
        <p:txBody>
          <a:bodyPr wrap="none" rtlCol="0">
            <a:spAutoFit/>
          </a:bodyPr>
          <a:lstStyle/>
          <a:p>
            <a:r>
              <a:rPr lang="en-US" sz="1200" i="1" dirty="0">
                <a:latin typeface="+mj-lt"/>
              </a:rPr>
              <a:t>S5/S8</a:t>
            </a:r>
          </a:p>
        </p:txBody>
      </p:sp>
      <p:sp>
        <p:nvSpPr>
          <p:cNvPr id="25" name="TextBox 24"/>
          <p:cNvSpPr txBox="1"/>
          <p:nvPr/>
        </p:nvSpPr>
        <p:spPr>
          <a:xfrm>
            <a:off x="5335496" y="2994268"/>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26" name="TextBox 25"/>
          <p:cNvSpPr txBox="1"/>
          <p:nvPr/>
        </p:nvSpPr>
        <p:spPr>
          <a:xfrm>
            <a:off x="5988917" y="3491009"/>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27" name="TextBox 26"/>
          <p:cNvSpPr txBox="1"/>
          <p:nvPr/>
        </p:nvSpPr>
        <p:spPr>
          <a:xfrm>
            <a:off x="6972019" y="3534122"/>
            <a:ext cx="705642" cy="276999"/>
          </a:xfrm>
          <a:prstGeom prst="rect">
            <a:avLst/>
          </a:prstGeom>
          <a:noFill/>
        </p:spPr>
        <p:txBody>
          <a:bodyPr wrap="none" rtlCol="0">
            <a:spAutoFit/>
          </a:bodyPr>
          <a:lstStyle/>
          <a:p>
            <a:r>
              <a:rPr lang="en-US" sz="1200" i="1" dirty="0">
                <a:latin typeface="+mj-lt"/>
              </a:rPr>
              <a:t>Internet</a:t>
            </a:r>
          </a:p>
        </p:txBody>
      </p:sp>
      <p:sp>
        <p:nvSpPr>
          <p:cNvPr id="28" name="Rounded Rectangle 27"/>
          <p:cNvSpPr/>
          <p:nvPr/>
        </p:nvSpPr>
        <p:spPr>
          <a:xfrm>
            <a:off x="2986180" y="2289409"/>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519257" y="2632513"/>
            <a:ext cx="782587" cy="276999"/>
          </a:xfrm>
          <a:prstGeom prst="rect">
            <a:avLst/>
          </a:prstGeom>
          <a:noFill/>
        </p:spPr>
        <p:txBody>
          <a:bodyPr wrap="none" rtlCol="0">
            <a:spAutoFit/>
          </a:bodyPr>
          <a:lstStyle/>
          <a:p>
            <a:r>
              <a:rPr lang="en-US" sz="1200" i="1" dirty="0">
                <a:latin typeface="+mj-lt"/>
              </a:rPr>
              <a:t>S1-MME</a:t>
            </a:r>
          </a:p>
        </p:txBody>
      </p:sp>
      <p:sp>
        <p:nvSpPr>
          <p:cNvPr id="32" name="Rectangle 31"/>
          <p:cNvSpPr/>
          <p:nvPr/>
        </p:nvSpPr>
        <p:spPr>
          <a:xfrm>
            <a:off x="2713031" y="2945674"/>
            <a:ext cx="331200"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a:off x="2637872" y="2889960"/>
            <a:ext cx="543132" cy="246221"/>
          </a:xfrm>
          <a:prstGeom prst="rect">
            <a:avLst/>
          </a:prstGeom>
          <a:noFill/>
        </p:spPr>
        <p:txBody>
          <a:bodyPr wrap="square" rtlCol="0">
            <a:spAutoFit/>
          </a:bodyPr>
          <a:lstStyle/>
          <a:p>
            <a:r>
              <a:rPr lang="en-US" sz="1000" dirty="0"/>
              <a:t>S1ap</a:t>
            </a:r>
          </a:p>
        </p:txBody>
      </p:sp>
      <p:sp>
        <p:nvSpPr>
          <p:cNvPr id="34" name="Rectangle 33"/>
          <p:cNvSpPr/>
          <p:nvPr/>
        </p:nvSpPr>
        <p:spPr>
          <a:xfrm rot="5400000">
            <a:off x="3651554" y="30425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rot="5400000">
            <a:off x="3536845" y="3023553"/>
            <a:ext cx="636001" cy="246221"/>
          </a:xfrm>
          <a:prstGeom prst="rect">
            <a:avLst/>
          </a:prstGeom>
          <a:noFill/>
        </p:spPr>
        <p:txBody>
          <a:bodyPr wrap="square" rtlCol="0">
            <a:spAutoFit/>
          </a:bodyPr>
          <a:lstStyle/>
          <a:p>
            <a:r>
              <a:rPr lang="en-US" sz="1000" dirty="0"/>
              <a:t>GTP-C</a:t>
            </a:r>
          </a:p>
        </p:txBody>
      </p:sp>
      <p:sp>
        <p:nvSpPr>
          <p:cNvPr id="36" name="Rectangle 35"/>
          <p:cNvSpPr/>
          <p:nvPr/>
        </p:nvSpPr>
        <p:spPr>
          <a:xfrm>
            <a:off x="4493811" y="4063492"/>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4398163" y="4030718"/>
            <a:ext cx="636001" cy="246221"/>
          </a:xfrm>
          <a:prstGeom prst="rect">
            <a:avLst/>
          </a:prstGeom>
          <a:noFill/>
        </p:spPr>
        <p:txBody>
          <a:bodyPr wrap="square" rtlCol="0">
            <a:spAutoFit/>
          </a:bodyPr>
          <a:lstStyle/>
          <a:p>
            <a:r>
              <a:rPr lang="en-US" sz="1000" dirty="0"/>
              <a:t>GTP-C</a:t>
            </a:r>
          </a:p>
        </p:txBody>
      </p:sp>
      <p:sp>
        <p:nvSpPr>
          <p:cNvPr id="38" name="Rectangle 37"/>
          <p:cNvSpPr/>
          <p:nvPr/>
        </p:nvSpPr>
        <p:spPr>
          <a:xfrm>
            <a:off x="3281797" y="3837028"/>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3214416" y="3777270"/>
            <a:ext cx="636001" cy="246221"/>
          </a:xfrm>
          <a:prstGeom prst="rect">
            <a:avLst/>
          </a:prstGeom>
          <a:noFill/>
        </p:spPr>
        <p:txBody>
          <a:bodyPr wrap="square" rtlCol="0">
            <a:spAutoFit/>
          </a:bodyPr>
          <a:lstStyle/>
          <a:p>
            <a:r>
              <a:rPr lang="en-US" sz="1000" dirty="0"/>
              <a:t>GTP-U</a:t>
            </a:r>
          </a:p>
        </p:txBody>
      </p:sp>
      <p:sp>
        <p:nvSpPr>
          <p:cNvPr id="40" name="Rectangle 39"/>
          <p:cNvSpPr/>
          <p:nvPr/>
        </p:nvSpPr>
        <p:spPr>
          <a:xfrm>
            <a:off x="4500265" y="3913160"/>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extBox 40"/>
          <p:cNvSpPr txBox="1"/>
          <p:nvPr/>
        </p:nvSpPr>
        <p:spPr>
          <a:xfrm>
            <a:off x="4424688" y="3861486"/>
            <a:ext cx="636001" cy="246221"/>
          </a:xfrm>
          <a:prstGeom prst="rect">
            <a:avLst/>
          </a:prstGeom>
          <a:noFill/>
        </p:spPr>
        <p:txBody>
          <a:bodyPr wrap="square" rtlCol="0">
            <a:spAutoFit/>
          </a:bodyPr>
          <a:lstStyle/>
          <a:p>
            <a:r>
              <a:rPr lang="en-US" sz="1000" dirty="0"/>
              <a:t>GTP-U</a:t>
            </a:r>
          </a:p>
        </p:txBody>
      </p:sp>
      <p:sp>
        <p:nvSpPr>
          <p:cNvPr id="42" name="Rectangle 41"/>
          <p:cNvSpPr/>
          <p:nvPr/>
        </p:nvSpPr>
        <p:spPr>
          <a:xfrm>
            <a:off x="3800912" y="2422943"/>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TextBox 42"/>
          <p:cNvSpPr txBox="1"/>
          <p:nvPr/>
        </p:nvSpPr>
        <p:spPr>
          <a:xfrm>
            <a:off x="3741374" y="2385669"/>
            <a:ext cx="636001" cy="215444"/>
          </a:xfrm>
          <a:prstGeom prst="rect">
            <a:avLst/>
          </a:prstGeom>
          <a:noFill/>
        </p:spPr>
        <p:txBody>
          <a:bodyPr wrap="square" rtlCol="0">
            <a:spAutoFit/>
          </a:bodyPr>
          <a:lstStyle/>
          <a:p>
            <a:r>
              <a:rPr lang="en-US" sz="800" dirty="0"/>
              <a:t>Diameter</a:t>
            </a:r>
          </a:p>
        </p:txBody>
      </p:sp>
      <p:sp>
        <p:nvSpPr>
          <p:cNvPr id="44" name="Rectangle 43"/>
          <p:cNvSpPr/>
          <p:nvPr/>
        </p:nvSpPr>
        <p:spPr>
          <a:xfrm rot="16200000">
            <a:off x="5044967" y="3019929"/>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TextBox 44"/>
          <p:cNvSpPr txBox="1"/>
          <p:nvPr/>
        </p:nvSpPr>
        <p:spPr>
          <a:xfrm rot="16200000">
            <a:off x="4949240" y="2968070"/>
            <a:ext cx="636001" cy="215444"/>
          </a:xfrm>
          <a:prstGeom prst="rect">
            <a:avLst/>
          </a:prstGeom>
          <a:noFill/>
        </p:spPr>
        <p:txBody>
          <a:bodyPr wrap="square" rtlCol="0">
            <a:spAutoFit/>
          </a:bodyPr>
          <a:lstStyle/>
          <a:p>
            <a:r>
              <a:rPr lang="en-US" sz="800" dirty="0"/>
              <a:t>Diameter</a:t>
            </a:r>
          </a:p>
        </p:txBody>
      </p:sp>
      <p:sp>
        <p:nvSpPr>
          <p:cNvPr id="46" name="TextBox 45"/>
          <p:cNvSpPr txBox="1"/>
          <p:nvPr/>
        </p:nvSpPr>
        <p:spPr>
          <a:xfrm>
            <a:off x="2140990" y="1176048"/>
            <a:ext cx="4237057" cy="1169551"/>
          </a:xfrm>
          <a:prstGeom prst="rect">
            <a:avLst/>
          </a:prstGeom>
          <a:noFill/>
        </p:spPr>
        <p:txBody>
          <a:bodyPr wrap="none" rtlCol="0">
            <a:spAutoFit/>
          </a:bodyPr>
          <a:lstStyle/>
          <a:p>
            <a:pPr marL="285750" indent="-285750">
              <a:buFont typeface="Arial" panose="020B0604020202020204" pitchFamily="34" charset="0"/>
              <a:buChar char="•"/>
            </a:pPr>
            <a:r>
              <a:rPr lang="en-US" dirty="0"/>
              <a:t>SCTP – Session Control Transmission Protocol</a:t>
            </a:r>
          </a:p>
          <a:p>
            <a:pPr marL="285750" indent="-285750">
              <a:buFont typeface="Arial" panose="020B0604020202020204" pitchFamily="34" charset="0"/>
              <a:buChar char="•"/>
            </a:pPr>
            <a:r>
              <a:rPr lang="en-US" dirty="0"/>
              <a:t>Diameter</a:t>
            </a:r>
          </a:p>
          <a:p>
            <a:pPr marL="285750" indent="-285750">
              <a:buFont typeface="Arial" panose="020B0604020202020204" pitchFamily="34" charset="0"/>
              <a:buChar char="•"/>
            </a:pPr>
            <a:r>
              <a:rPr lang="en-US" dirty="0"/>
              <a:t>GTP – GPRS Tunneling Protocol</a:t>
            </a:r>
          </a:p>
          <a:p>
            <a:pPr marL="285750" indent="-285750">
              <a:buFont typeface="Arial" panose="020B0604020202020204" pitchFamily="34" charset="0"/>
              <a:buChar char="•"/>
            </a:pPr>
            <a:r>
              <a:rPr lang="en-US" dirty="0"/>
              <a:t>S1ap – S1 Application Protocol</a:t>
            </a:r>
          </a:p>
          <a:p>
            <a:pPr marL="285750" indent="-285750">
              <a:buFont typeface="Arial" panose="020B0604020202020204" pitchFamily="34" charset="0"/>
              <a:buChar char="•"/>
            </a:pPr>
            <a:r>
              <a:rPr lang="en-US" dirty="0"/>
              <a:t>Then 5G</a:t>
            </a:r>
          </a:p>
        </p:txBody>
      </p:sp>
      <p:sp>
        <p:nvSpPr>
          <p:cNvPr id="48" name="Rectangle 47">
            <a:extLst>
              <a:ext uri="{FF2B5EF4-FFF2-40B4-BE49-F238E27FC236}">
                <a16:creationId xmlns:a16="http://schemas.microsoft.com/office/drawing/2014/main" id="{71424ACE-F217-42D0-906E-B8CFE33CFDAE}"/>
              </a:ext>
            </a:extLst>
          </p:cNvPr>
          <p:cNvSpPr/>
          <p:nvPr/>
        </p:nvSpPr>
        <p:spPr>
          <a:xfrm>
            <a:off x="3781845" y="2316291"/>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SCTP</a:t>
            </a:r>
          </a:p>
        </p:txBody>
      </p:sp>
      <p:sp>
        <p:nvSpPr>
          <p:cNvPr id="49" name="Rectangle 48">
            <a:extLst>
              <a:ext uri="{FF2B5EF4-FFF2-40B4-BE49-F238E27FC236}">
                <a16:creationId xmlns:a16="http://schemas.microsoft.com/office/drawing/2014/main" id="{2D6859D3-8553-4734-AC16-7A62A0A07CB4}"/>
              </a:ext>
            </a:extLst>
          </p:cNvPr>
          <p:cNvSpPr/>
          <p:nvPr/>
        </p:nvSpPr>
        <p:spPr>
          <a:xfrm>
            <a:off x="2677571" y="282302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SCTP</a:t>
            </a:r>
          </a:p>
        </p:txBody>
      </p:sp>
      <p:sp>
        <p:nvSpPr>
          <p:cNvPr id="50" name="Rectangle 49">
            <a:extLst>
              <a:ext uri="{FF2B5EF4-FFF2-40B4-BE49-F238E27FC236}">
                <a16:creationId xmlns:a16="http://schemas.microsoft.com/office/drawing/2014/main" id="{4CCB85EA-316A-49BF-AAF4-72A606BD60BF}"/>
              </a:ext>
            </a:extLst>
          </p:cNvPr>
          <p:cNvSpPr/>
          <p:nvPr/>
        </p:nvSpPr>
        <p:spPr>
          <a:xfrm>
            <a:off x="3271461" y="370361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1" name="Rectangle 50">
            <a:extLst>
              <a:ext uri="{FF2B5EF4-FFF2-40B4-BE49-F238E27FC236}">
                <a16:creationId xmlns:a16="http://schemas.microsoft.com/office/drawing/2014/main" id="{38878493-CF4E-4F35-9FB5-BA98F70BAF9A}"/>
              </a:ext>
            </a:extLst>
          </p:cNvPr>
          <p:cNvSpPr/>
          <p:nvPr/>
        </p:nvSpPr>
        <p:spPr>
          <a:xfrm>
            <a:off x="4483475" y="374321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2" name="Rectangle 51">
            <a:extLst>
              <a:ext uri="{FF2B5EF4-FFF2-40B4-BE49-F238E27FC236}">
                <a16:creationId xmlns:a16="http://schemas.microsoft.com/office/drawing/2014/main" id="{5F031F30-3950-4E0D-95A8-1D4E230ECFC1}"/>
              </a:ext>
            </a:extLst>
          </p:cNvPr>
          <p:cNvSpPr/>
          <p:nvPr/>
        </p:nvSpPr>
        <p:spPr>
          <a:xfrm rot="5400000">
            <a:off x="3773984" y="305989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3" name="Rectangle 52">
            <a:extLst>
              <a:ext uri="{FF2B5EF4-FFF2-40B4-BE49-F238E27FC236}">
                <a16:creationId xmlns:a16="http://schemas.microsoft.com/office/drawing/2014/main" id="{7075BF81-AB08-4E96-8B47-3CDAEEF22FAD}"/>
              </a:ext>
            </a:extLst>
          </p:cNvPr>
          <p:cNvSpPr/>
          <p:nvPr/>
        </p:nvSpPr>
        <p:spPr>
          <a:xfrm rot="16200000">
            <a:off x="4904661" y="3025503"/>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TCP</a:t>
            </a:r>
          </a:p>
        </p:txBody>
      </p:sp>
    </p:spTree>
    <p:extLst>
      <p:ext uri="{BB962C8B-B14F-4D97-AF65-F5344CB8AC3E}">
        <p14:creationId xmlns:p14="http://schemas.microsoft.com/office/powerpoint/2010/main" val="21000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82E9-1089-4EBE-BD50-C448DFDBAF07}"/>
              </a:ext>
            </a:extLst>
          </p:cNvPr>
          <p:cNvSpPr>
            <a:spLocks noGrp="1"/>
          </p:cNvSpPr>
          <p:nvPr>
            <p:ph type="title"/>
          </p:nvPr>
        </p:nvSpPr>
        <p:spPr/>
        <p:txBody>
          <a:bodyPr/>
          <a:lstStyle/>
          <a:p>
            <a:r>
              <a:rPr lang="en-US" dirty="0">
                <a:solidFill>
                  <a:schemeClr val="tx1"/>
                </a:solidFill>
              </a:rPr>
              <a:t>HTTP2 information</a:t>
            </a:r>
          </a:p>
        </p:txBody>
      </p:sp>
      <p:pic>
        <p:nvPicPr>
          <p:cNvPr id="5" name="Picture 4">
            <a:extLst>
              <a:ext uri="{FF2B5EF4-FFF2-40B4-BE49-F238E27FC236}">
                <a16:creationId xmlns:a16="http://schemas.microsoft.com/office/drawing/2014/main" id="{754187C6-4A18-41C4-855F-B4CF7186B85A}"/>
              </a:ext>
            </a:extLst>
          </p:cNvPr>
          <p:cNvPicPr>
            <a:picLocks noChangeAspect="1"/>
          </p:cNvPicPr>
          <p:nvPr/>
        </p:nvPicPr>
        <p:blipFill>
          <a:blip r:embed="rId2"/>
          <a:stretch>
            <a:fillRect/>
          </a:stretch>
        </p:blipFill>
        <p:spPr>
          <a:xfrm>
            <a:off x="2537138" y="1379518"/>
            <a:ext cx="6424239" cy="3763982"/>
          </a:xfrm>
          <a:prstGeom prst="rect">
            <a:avLst/>
          </a:prstGeom>
        </p:spPr>
      </p:pic>
      <p:sp>
        <p:nvSpPr>
          <p:cNvPr id="6" name="TextBox 5">
            <a:extLst>
              <a:ext uri="{FF2B5EF4-FFF2-40B4-BE49-F238E27FC236}">
                <a16:creationId xmlns:a16="http://schemas.microsoft.com/office/drawing/2014/main" id="{E56001D3-A6C7-4D77-87CC-DBA9255D3F45}"/>
              </a:ext>
            </a:extLst>
          </p:cNvPr>
          <p:cNvSpPr txBox="1"/>
          <p:nvPr/>
        </p:nvSpPr>
        <p:spPr>
          <a:xfrm>
            <a:off x="96592" y="917149"/>
            <a:ext cx="6264857" cy="954107"/>
          </a:xfrm>
          <a:prstGeom prst="rect">
            <a:avLst/>
          </a:prstGeom>
          <a:noFill/>
        </p:spPr>
        <p:txBody>
          <a:bodyPr wrap="none" rtlCol="0">
            <a:spAutoFit/>
          </a:bodyPr>
          <a:lstStyle/>
          <a:p>
            <a:pPr marL="285750" indent="-285750">
              <a:buFont typeface="Arial" panose="020B0604020202020204" pitchFamily="34" charset="0"/>
              <a:buChar char="•"/>
            </a:pPr>
            <a:r>
              <a:rPr lang="en-US" dirty="0"/>
              <a:t>Must have </a:t>
            </a:r>
            <a:r>
              <a:rPr lang="en-US" dirty="0" err="1"/>
              <a:t>wireshark</a:t>
            </a:r>
            <a:r>
              <a:rPr lang="en-US" dirty="0"/>
              <a:t> 3.4 or greater</a:t>
            </a:r>
          </a:p>
          <a:p>
            <a:pPr marL="285750" indent="-285750">
              <a:buFont typeface="Arial" panose="020B0604020202020204" pitchFamily="34" charset="0"/>
              <a:buChar char="•"/>
            </a:pPr>
            <a:r>
              <a:rPr lang="en-US" dirty="0"/>
              <a:t>Decode As: HTTP2 content type in stream, enter value, and set as JSON</a:t>
            </a:r>
          </a:p>
          <a:p>
            <a:pPr marL="285750" indent="-285750">
              <a:buFont typeface="Arial" panose="020B0604020202020204" pitchFamily="34" charset="0"/>
              <a:buChar char="•"/>
            </a:pPr>
            <a:r>
              <a:rPr lang="en-US" dirty="0"/>
              <a:t>Currently must be done </a:t>
            </a:r>
          </a:p>
          <a:p>
            <a:pPr lvl="1"/>
            <a:r>
              <a:rPr lang="en-US" dirty="0"/>
              <a:t>      for each stream ID</a:t>
            </a:r>
          </a:p>
        </p:txBody>
      </p:sp>
    </p:spTree>
    <p:extLst>
      <p:ext uri="{BB962C8B-B14F-4D97-AF65-F5344CB8AC3E}">
        <p14:creationId xmlns:p14="http://schemas.microsoft.com/office/powerpoint/2010/main" val="3559188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7F516C-9E94-488F-A1D9-F18ABA1F7D9F}"/>
              </a:ext>
            </a:extLst>
          </p:cNvPr>
          <p:cNvPicPr>
            <a:picLocks noChangeAspect="1"/>
          </p:cNvPicPr>
          <p:nvPr/>
        </p:nvPicPr>
        <p:blipFill>
          <a:blip r:embed="rId2"/>
          <a:stretch>
            <a:fillRect/>
          </a:stretch>
        </p:blipFill>
        <p:spPr>
          <a:xfrm>
            <a:off x="3410389" y="1125669"/>
            <a:ext cx="4798730" cy="3754192"/>
          </a:xfrm>
          <a:prstGeom prst="rect">
            <a:avLst/>
          </a:prstGeom>
        </p:spPr>
      </p:pic>
      <p:sp>
        <p:nvSpPr>
          <p:cNvPr id="2" name="Title 1">
            <a:extLst>
              <a:ext uri="{FF2B5EF4-FFF2-40B4-BE49-F238E27FC236}">
                <a16:creationId xmlns:a16="http://schemas.microsoft.com/office/drawing/2014/main" id="{0D09BF8A-49F6-496F-A884-8CF9DA1EDC8C}"/>
              </a:ext>
            </a:extLst>
          </p:cNvPr>
          <p:cNvSpPr>
            <a:spLocks noGrp="1"/>
          </p:cNvSpPr>
          <p:nvPr>
            <p:ph type="title"/>
          </p:nvPr>
        </p:nvSpPr>
        <p:spPr/>
        <p:txBody>
          <a:bodyPr/>
          <a:lstStyle/>
          <a:p>
            <a:r>
              <a:rPr lang="en-US" dirty="0">
                <a:solidFill>
                  <a:schemeClr val="tx1"/>
                </a:solidFill>
              </a:rPr>
              <a:t>JSON over HTTP2</a:t>
            </a:r>
          </a:p>
        </p:txBody>
      </p:sp>
      <p:pic>
        <p:nvPicPr>
          <p:cNvPr id="7" name="Picture 6">
            <a:extLst>
              <a:ext uri="{FF2B5EF4-FFF2-40B4-BE49-F238E27FC236}">
                <a16:creationId xmlns:a16="http://schemas.microsoft.com/office/drawing/2014/main" id="{FAED4606-36FA-49B8-A72A-8A79E4FBA829}"/>
              </a:ext>
            </a:extLst>
          </p:cNvPr>
          <p:cNvPicPr>
            <a:picLocks noChangeAspect="1"/>
          </p:cNvPicPr>
          <p:nvPr/>
        </p:nvPicPr>
        <p:blipFill>
          <a:blip r:embed="rId3"/>
          <a:stretch>
            <a:fillRect/>
          </a:stretch>
        </p:blipFill>
        <p:spPr>
          <a:xfrm>
            <a:off x="60432" y="1449787"/>
            <a:ext cx="3349957" cy="247619"/>
          </a:xfrm>
          <a:prstGeom prst="rect">
            <a:avLst/>
          </a:prstGeom>
        </p:spPr>
      </p:pic>
      <p:sp>
        <p:nvSpPr>
          <p:cNvPr id="8" name="TextBox 7">
            <a:extLst>
              <a:ext uri="{FF2B5EF4-FFF2-40B4-BE49-F238E27FC236}">
                <a16:creationId xmlns:a16="http://schemas.microsoft.com/office/drawing/2014/main" id="{BE31E02F-0029-4656-8F21-6D2592591808}"/>
              </a:ext>
            </a:extLst>
          </p:cNvPr>
          <p:cNvSpPr txBox="1"/>
          <p:nvPr/>
        </p:nvSpPr>
        <p:spPr>
          <a:xfrm>
            <a:off x="0" y="1195651"/>
            <a:ext cx="3470822" cy="276999"/>
          </a:xfrm>
          <a:prstGeom prst="rect">
            <a:avLst/>
          </a:prstGeom>
          <a:noFill/>
        </p:spPr>
        <p:txBody>
          <a:bodyPr wrap="none" rtlCol="0">
            <a:spAutoFit/>
          </a:bodyPr>
          <a:lstStyle/>
          <a:p>
            <a:r>
              <a:rPr lang="en-US" sz="1200" dirty="0"/>
              <a:t>Current WS versions require you to filter like this</a:t>
            </a:r>
          </a:p>
        </p:txBody>
      </p:sp>
      <p:sp>
        <p:nvSpPr>
          <p:cNvPr id="9" name="TextBox 8">
            <a:extLst>
              <a:ext uri="{FF2B5EF4-FFF2-40B4-BE49-F238E27FC236}">
                <a16:creationId xmlns:a16="http://schemas.microsoft.com/office/drawing/2014/main" id="{5EFD7C96-53A5-4C11-9D27-FD63C67EC676}"/>
              </a:ext>
            </a:extLst>
          </p:cNvPr>
          <p:cNvSpPr txBox="1"/>
          <p:nvPr/>
        </p:nvSpPr>
        <p:spPr>
          <a:xfrm>
            <a:off x="-41875" y="1690301"/>
            <a:ext cx="3886000" cy="600164"/>
          </a:xfrm>
          <a:prstGeom prst="rect">
            <a:avLst/>
          </a:prstGeom>
          <a:noFill/>
        </p:spPr>
        <p:txBody>
          <a:bodyPr wrap="none" rtlCol="0">
            <a:spAutoFit/>
          </a:bodyPr>
          <a:lstStyle/>
          <a:p>
            <a:r>
              <a:rPr lang="en-US" sz="1100" dirty="0"/>
              <a:t>This is not great, because it doesn’t match a key value pair.</a:t>
            </a:r>
          </a:p>
          <a:p>
            <a:r>
              <a:rPr lang="en-US" sz="1100" dirty="0"/>
              <a:t>       So any key with a value of “ACTIVATING” could be</a:t>
            </a:r>
          </a:p>
          <a:p>
            <a:r>
              <a:rPr lang="en-US" sz="1100" dirty="0"/>
              <a:t>       matched, as long as the key </a:t>
            </a:r>
            <a:r>
              <a:rPr lang="en-US" sz="1100" dirty="0" err="1"/>
              <a:t>upCnxState</a:t>
            </a:r>
            <a:r>
              <a:rPr lang="en-US" sz="1100" dirty="0"/>
              <a:t> exist.</a:t>
            </a:r>
          </a:p>
        </p:txBody>
      </p:sp>
      <p:sp>
        <p:nvSpPr>
          <p:cNvPr id="10" name="TextBox 9">
            <a:extLst>
              <a:ext uri="{FF2B5EF4-FFF2-40B4-BE49-F238E27FC236}">
                <a16:creationId xmlns:a16="http://schemas.microsoft.com/office/drawing/2014/main" id="{B416F0C8-442E-4F2F-9CDC-B8A13608C61B}"/>
              </a:ext>
            </a:extLst>
          </p:cNvPr>
          <p:cNvSpPr txBox="1"/>
          <p:nvPr/>
        </p:nvSpPr>
        <p:spPr>
          <a:xfrm>
            <a:off x="-57363" y="2578285"/>
            <a:ext cx="3347391" cy="276999"/>
          </a:xfrm>
          <a:prstGeom prst="rect">
            <a:avLst/>
          </a:prstGeom>
          <a:noFill/>
        </p:spPr>
        <p:txBody>
          <a:bodyPr wrap="none" rtlCol="0">
            <a:spAutoFit/>
          </a:bodyPr>
          <a:lstStyle/>
          <a:p>
            <a:r>
              <a:rPr lang="en-US" sz="1200" dirty="0"/>
              <a:t>Development version allows for absolute filters</a:t>
            </a:r>
          </a:p>
        </p:txBody>
      </p:sp>
      <p:pic>
        <p:nvPicPr>
          <p:cNvPr id="12" name="Picture 11">
            <a:extLst>
              <a:ext uri="{FF2B5EF4-FFF2-40B4-BE49-F238E27FC236}">
                <a16:creationId xmlns:a16="http://schemas.microsoft.com/office/drawing/2014/main" id="{1055EE70-32AE-4F55-8E16-2AC9552E6829}"/>
              </a:ext>
            </a:extLst>
          </p:cNvPr>
          <p:cNvPicPr>
            <a:picLocks noChangeAspect="1"/>
          </p:cNvPicPr>
          <p:nvPr/>
        </p:nvPicPr>
        <p:blipFill>
          <a:blip r:embed="rId4"/>
          <a:stretch>
            <a:fillRect/>
          </a:stretch>
        </p:blipFill>
        <p:spPr>
          <a:xfrm>
            <a:off x="343982" y="2883718"/>
            <a:ext cx="3114286" cy="238095"/>
          </a:xfrm>
          <a:prstGeom prst="rect">
            <a:avLst/>
          </a:prstGeom>
        </p:spPr>
      </p:pic>
      <p:sp>
        <p:nvSpPr>
          <p:cNvPr id="13" name="TextBox 12">
            <a:extLst>
              <a:ext uri="{FF2B5EF4-FFF2-40B4-BE49-F238E27FC236}">
                <a16:creationId xmlns:a16="http://schemas.microsoft.com/office/drawing/2014/main" id="{894ED579-6EAE-49C6-BBB6-6B023A76454A}"/>
              </a:ext>
            </a:extLst>
          </p:cNvPr>
          <p:cNvSpPr txBox="1"/>
          <p:nvPr/>
        </p:nvSpPr>
        <p:spPr>
          <a:xfrm>
            <a:off x="193149" y="3061943"/>
            <a:ext cx="3277673" cy="461665"/>
          </a:xfrm>
          <a:prstGeom prst="rect">
            <a:avLst/>
          </a:prstGeom>
          <a:noFill/>
        </p:spPr>
        <p:txBody>
          <a:bodyPr wrap="square" rtlCol="0">
            <a:spAutoFit/>
          </a:bodyPr>
          <a:lstStyle/>
          <a:p>
            <a:r>
              <a:rPr lang="en-US" sz="1200" dirty="0"/>
              <a:t>While this allows for more exact filtering, there is still work to be done.</a:t>
            </a:r>
          </a:p>
        </p:txBody>
      </p:sp>
    </p:spTree>
    <p:extLst>
      <p:ext uri="{BB962C8B-B14F-4D97-AF65-F5344CB8AC3E}">
        <p14:creationId xmlns:p14="http://schemas.microsoft.com/office/powerpoint/2010/main" val="1262433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0BF4-FB3A-4624-BCBF-D8BA648E1688}"/>
              </a:ext>
            </a:extLst>
          </p:cNvPr>
          <p:cNvSpPr>
            <a:spLocks noGrp="1"/>
          </p:cNvSpPr>
          <p:nvPr>
            <p:ph type="title"/>
          </p:nvPr>
        </p:nvSpPr>
        <p:spPr>
          <a:xfrm>
            <a:off x="1150050" y="2082750"/>
            <a:ext cx="6843900" cy="978000"/>
          </a:xfrm>
        </p:spPr>
        <p:txBody>
          <a:bodyPr/>
          <a:lstStyle/>
          <a:p>
            <a:r>
              <a:rPr lang="en-US" dirty="0">
                <a:solidFill>
                  <a:schemeClr val="tx1"/>
                </a:solidFill>
              </a:rPr>
              <a:t>Q / A</a:t>
            </a:r>
          </a:p>
        </p:txBody>
      </p:sp>
    </p:spTree>
    <p:extLst>
      <p:ext uri="{BB962C8B-B14F-4D97-AF65-F5344CB8AC3E}">
        <p14:creationId xmlns:p14="http://schemas.microsoft.com/office/powerpoint/2010/main" val="59126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44" name="Shape 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sz="1400" dirty="0"/>
              <a:t>Not datagrams, nor Segments, SCTP uses Chunks.</a:t>
            </a:r>
          </a:p>
          <a:p>
            <a:r>
              <a:rPr lang="en-US" sz="1400" dirty="0"/>
              <a:t>Chunk:  Unit of information within an SCTP packet. Chunks contain either user data, or SCTP control data.</a:t>
            </a:r>
          </a:p>
          <a:p>
            <a:r>
              <a:rPr lang="en-US" sz="1400" dirty="0"/>
              <a:t>Multiple chunks can be bundled into one SCTP packet up to the MTU size, except for the INIT, INIT ACK, and SHUTDOWN COMPLETE chunks.</a:t>
            </a:r>
          </a:p>
          <a:p>
            <a:r>
              <a:rPr lang="en-US" sz="1400" dirty="0"/>
              <a:t>Endpoint: The logical sender/receiver of SCTP packets.  On a multi-homed host, an SCTP endpoint is represented to its peers as a combination of a set of eligible destination transport addresses to which SCTP packets can be sent and a set of eligible source transport addresses from which SCTP packets can be received.</a:t>
            </a:r>
          </a:p>
          <a:p>
            <a:r>
              <a:rPr lang="en-US" sz="1400" dirty="0"/>
              <a:t>SCTP uses stream as the logical channel for transporting in-order application messages. A stream is defined as unidirectional</a:t>
            </a:r>
          </a:p>
          <a:p>
            <a:endParaRPr lang="en-US" sz="1400" dirty="0"/>
          </a:p>
        </p:txBody>
      </p:sp>
    </p:spTree>
    <p:extLst>
      <p:ext uri="{BB962C8B-B14F-4D97-AF65-F5344CB8AC3E}">
        <p14:creationId xmlns:p14="http://schemas.microsoft.com/office/powerpoint/2010/main" val="303312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t>Standard header</a:t>
            </a:r>
            <a:endParaRPr dirty="0"/>
          </a:p>
        </p:txBody>
      </p:sp>
      <p:sp>
        <p:nvSpPr>
          <p:cNvPr id="44" name="Shape 44"/>
          <p:cNvSpPr txBox="1">
            <a:spLocks noGrp="1"/>
          </p:cNvSpPr>
          <p:nvPr>
            <p:ph type="body" idx="1"/>
          </p:nvPr>
        </p:nvSpPr>
        <p:spPr>
          <a:xfrm>
            <a:off x="492952" y="1193801"/>
            <a:ext cx="8208454" cy="5993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dirty="0"/>
              <a:t>Start of all SCTP headers</a:t>
            </a:r>
            <a:endParaRPr dirty="0"/>
          </a:p>
        </p:txBody>
      </p:sp>
      <p:pic>
        <p:nvPicPr>
          <p:cNvPr id="4" name="Picture 2" descr="Image result for sctp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25" y="1658539"/>
            <a:ext cx="4876800" cy="207645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44"/>
          <p:cNvSpPr txBox="1">
            <a:spLocks/>
          </p:cNvSpPr>
          <p:nvPr/>
        </p:nvSpPr>
        <p:spPr>
          <a:xfrm>
            <a:off x="556898" y="3734989"/>
            <a:ext cx="8208454" cy="5993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r>
              <a:rPr lang="en-US" dirty="0"/>
              <a:t>Different Chunk types are defined starting at the 13</a:t>
            </a:r>
            <a:r>
              <a:rPr lang="en-US" baseline="30000" dirty="0"/>
              <a:t>th</a:t>
            </a:r>
            <a:r>
              <a:rPr lang="en-US" dirty="0"/>
              <a:t> Byte (96 bit)</a:t>
            </a:r>
          </a:p>
        </p:txBody>
      </p:sp>
    </p:spTree>
    <p:extLst>
      <p:ext uri="{BB962C8B-B14F-4D97-AF65-F5344CB8AC3E}">
        <p14:creationId xmlns:p14="http://schemas.microsoft.com/office/powerpoint/2010/main" val="266843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44" name="Shape 44"/>
          <p:cNvSpPr txBox="1">
            <a:spLocks noGrp="1"/>
          </p:cNvSpPr>
          <p:nvPr>
            <p:ph type="body" idx="1"/>
          </p:nvPr>
        </p:nvSpPr>
        <p:spPr>
          <a:xfrm>
            <a:off x="221226" y="1187245"/>
            <a:ext cx="5613544" cy="3405160"/>
          </a:xfrm>
          <a:prstGeom prst="rect">
            <a:avLst/>
          </a:prstGeom>
          <a:noFill/>
          <a:ln>
            <a:noFill/>
          </a:ln>
        </p:spPr>
        <p:txBody>
          <a:bodyPr spcFirstLastPara="1" wrap="square" lIns="91425" tIns="45700" rIns="91425" bIns="45700" anchor="t" anchorCtr="0">
            <a:noAutofit/>
          </a:bodyPr>
          <a:lstStyle/>
          <a:p>
            <a:pPr marL="228600" lvl="0" indent="-228600"/>
            <a:r>
              <a:rPr lang="en-US" altLang="zh-TW" sz="1400" dirty="0"/>
              <a:t>Association establishment and shutdown. SCTP uses a cookie mechanism in a four-way handshake to establish an association.</a:t>
            </a:r>
          </a:p>
          <a:p>
            <a:pPr marL="228600" indent="-228600"/>
            <a:r>
              <a:rPr lang="en-US" altLang="zh-TW" sz="1400" dirty="0"/>
              <a:t>The shutdown process is a three-way handshake.</a:t>
            </a:r>
          </a:p>
          <a:p>
            <a:pPr marL="228600" lvl="0" indent="-228600"/>
            <a:endParaRPr sz="1400" b="0" i="0" u="none" strike="noStrike" cap="none" dirty="0">
              <a:solidFill>
                <a:srgbClr val="003399"/>
              </a:solidFill>
              <a:sym typeface="Tahoma"/>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770" y="1018254"/>
            <a:ext cx="3309230" cy="357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996266037"/>
              </p:ext>
            </p:extLst>
          </p:nvPr>
        </p:nvGraphicFramePr>
        <p:xfrm>
          <a:off x="954088" y="3073400"/>
          <a:ext cx="2808287" cy="563563"/>
        </p:xfrm>
        <a:graphic>
          <a:graphicData uri="http://schemas.openxmlformats.org/presentationml/2006/ole">
            <mc:AlternateContent xmlns:mc="http://schemas.openxmlformats.org/markup-compatibility/2006">
              <mc:Choice xmlns:v="urn:schemas-microsoft-com:vml" Requires="v">
                <p:oleObj name="Packager Shell Object" showAsIcon="1" r:id="rId4" imgW="2808720" imgH="563760" progId="Package">
                  <p:embed/>
                </p:oleObj>
              </mc:Choice>
              <mc:Fallback>
                <p:oleObj name="Packager Shell Object" showAsIcon="1" r:id="rId4" imgW="2808720" imgH="563760" progId="Package">
                  <p:embed/>
                  <p:pic>
                    <p:nvPicPr>
                      <p:cNvPr id="2" name="Object 1"/>
                      <p:cNvPicPr/>
                      <p:nvPr/>
                    </p:nvPicPr>
                    <p:blipFill>
                      <a:blip r:embed="rId5"/>
                      <a:stretch>
                        <a:fillRect/>
                      </a:stretch>
                    </p:blipFill>
                    <p:spPr>
                      <a:xfrm>
                        <a:off x="954088" y="3073400"/>
                        <a:ext cx="2808287" cy="563563"/>
                      </a:xfrm>
                      <a:prstGeom prst="rect">
                        <a:avLst/>
                      </a:prstGeom>
                    </p:spPr>
                  </p:pic>
                </p:oleObj>
              </mc:Fallback>
            </mc:AlternateContent>
          </a:graphicData>
        </a:graphic>
      </p:graphicFrame>
    </p:spTree>
    <p:extLst>
      <p:ext uri="{BB962C8B-B14F-4D97-AF65-F5344CB8AC3E}">
        <p14:creationId xmlns:p14="http://schemas.microsoft.com/office/powerpoint/2010/main" val="123318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7931-4EBE-43FE-9E6C-1E3719316289}"/>
              </a:ext>
            </a:extLst>
          </p:cNvPr>
          <p:cNvSpPr>
            <a:spLocks noGrp="1"/>
          </p:cNvSpPr>
          <p:nvPr>
            <p:ph type="title"/>
          </p:nvPr>
        </p:nvSpPr>
        <p:spPr/>
        <p:txBody>
          <a:bodyPr/>
          <a:lstStyle/>
          <a:p>
            <a:r>
              <a:rPr lang="en-US" dirty="0"/>
              <a:t>Redundancy built in</a:t>
            </a:r>
          </a:p>
        </p:txBody>
      </p:sp>
      <p:pic>
        <p:nvPicPr>
          <p:cNvPr id="5" name="Picture 4">
            <a:extLst>
              <a:ext uri="{FF2B5EF4-FFF2-40B4-BE49-F238E27FC236}">
                <a16:creationId xmlns:a16="http://schemas.microsoft.com/office/drawing/2014/main" id="{7BCC49CE-939B-48AF-90B8-5BD428C07FD7}"/>
              </a:ext>
            </a:extLst>
          </p:cNvPr>
          <p:cNvPicPr>
            <a:picLocks noChangeAspect="1"/>
          </p:cNvPicPr>
          <p:nvPr/>
        </p:nvPicPr>
        <p:blipFill>
          <a:blip r:embed="rId2"/>
          <a:stretch>
            <a:fillRect/>
          </a:stretch>
        </p:blipFill>
        <p:spPr>
          <a:xfrm>
            <a:off x="2377093" y="1072056"/>
            <a:ext cx="6545328" cy="3752193"/>
          </a:xfrm>
          <a:prstGeom prst="rect">
            <a:avLst/>
          </a:prstGeom>
        </p:spPr>
      </p:pic>
      <p:cxnSp>
        <p:nvCxnSpPr>
          <p:cNvPr id="7" name="Straight Arrow Connector 6">
            <a:extLst>
              <a:ext uri="{FF2B5EF4-FFF2-40B4-BE49-F238E27FC236}">
                <a16:creationId xmlns:a16="http://schemas.microsoft.com/office/drawing/2014/main" id="{862D7B07-0B67-4C6D-A60E-C8707DADD79B}"/>
              </a:ext>
            </a:extLst>
          </p:cNvPr>
          <p:cNvCxnSpPr>
            <a:cxnSpLocks/>
          </p:cNvCxnSpPr>
          <p:nvPr/>
        </p:nvCxnSpPr>
        <p:spPr>
          <a:xfrm flipH="1">
            <a:off x="4211392" y="4382814"/>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9220E4-73DA-4BB1-833A-F9589B12C398}"/>
              </a:ext>
            </a:extLst>
          </p:cNvPr>
          <p:cNvCxnSpPr>
            <a:cxnSpLocks/>
          </p:cNvCxnSpPr>
          <p:nvPr/>
        </p:nvCxnSpPr>
        <p:spPr>
          <a:xfrm flipH="1">
            <a:off x="4131972" y="4026868"/>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87DE5A-58D5-4146-9960-BBA40C21CE1D}"/>
              </a:ext>
            </a:extLst>
          </p:cNvPr>
          <p:cNvSpPr txBox="1"/>
          <p:nvPr/>
        </p:nvSpPr>
        <p:spPr>
          <a:xfrm>
            <a:off x="221580" y="1197735"/>
            <a:ext cx="2155514" cy="2462213"/>
          </a:xfrm>
          <a:prstGeom prst="rect">
            <a:avLst/>
          </a:prstGeom>
          <a:noFill/>
        </p:spPr>
        <p:txBody>
          <a:bodyPr wrap="square" rtlCol="0">
            <a:spAutoFit/>
          </a:bodyPr>
          <a:lstStyle/>
          <a:p>
            <a:r>
              <a:rPr lang="en-US" dirty="0"/>
              <a:t>Multihoming can be established at time of </a:t>
            </a:r>
            <a:r>
              <a:rPr lang="en-US" dirty="0" err="1"/>
              <a:t>init</a:t>
            </a:r>
            <a:r>
              <a:rPr lang="en-US" dirty="0"/>
              <a:t> ack.</a:t>
            </a:r>
          </a:p>
          <a:p>
            <a:endParaRPr lang="en-US" dirty="0"/>
          </a:p>
          <a:p>
            <a:r>
              <a:rPr lang="en-US" dirty="0"/>
              <a:t>This is how we dynamically build redundant route from Cell Site, to MME.</a:t>
            </a:r>
          </a:p>
          <a:p>
            <a:endParaRPr lang="en-US" dirty="0"/>
          </a:p>
          <a:p>
            <a:r>
              <a:rPr lang="en-US" dirty="0"/>
              <a:t>Redundant route start heart beat.</a:t>
            </a:r>
          </a:p>
        </p:txBody>
      </p:sp>
    </p:spTree>
    <p:extLst>
      <p:ext uri="{BB962C8B-B14F-4D97-AF65-F5344CB8AC3E}">
        <p14:creationId xmlns:p14="http://schemas.microsoft.com/office/powerpoint/2010/main" val="2045376367"/>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1497FC"/>
      </a:accent1>
      <a:accent2>
        <a:srgbClr val="C9DAF8"/>
      </a:accent2>
      <a:accent3>
        <a:srgbClr val="43ADFF"/>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SF21VUS Slide Template</Template>
  <TotalTime>8109</TotalTime>
  <Words>3818</Words>
  <Application>Microsoft Office PowerPoint</Application>
  <PresentationFormat>On-screen Show (16:9)</PresentationFormat>
  <Paragraphs>398</Paragraphs>
  <Slides>52</Slides>
  <Notes>10</Notes>
  <HiddenSlides>8</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9" baseType="lpstr">
      <vt:lpstr>Lora</vt:lpstr>
      <vt:lpstr>Wingdings</vt:lpstr>
      <vt:lpstr>Times New Roman</vt:lpstr>
      <vt:lpstr>open sans</vt:lpstr>
      <vt:lpstr>Tele-GroteskNor</vt:lpstr>
      <vt:lpstr>Arial</vt:lpstr>
      <vt:lpstr>Tahoma</vt:lpstr>
      <vt:lpstr>Oswald</vt:lpstr>
      <vt:lpstr>Bell MT</vt:lpstr>
      <vt:lpstr>Calibri</vt:lpstr>
      <vt:lpstr>Georgia</vt:lpstr>
      <vt:lpstr>Lucida Console</vt:lpstr>
      <vt:lpstr>Trebuchet MS</vt:lpstr>
      <vt:lpstr>Roboto</vt:lpstr>
      <vt:lpstr>Viola template</vt:lpstr>
      <vt:lpstr>Packager Shell Object</vt:lpstr>
      <vt:lpstr>Package</vt:lpstr>
      <vt:lpstr>PowerPoint Presentation</vt:lpstr>
      <vt:lpstr>PowerPoint Presentation</vt:lpstr>
      <vt:lpstr>About me?</vt:lpstr>
      <vt:lpstr>PowerPoint Presentation</vt:lpstr>
      <vt:lpstr>Protocols we’re covering</vt:lpstr>
      <vt:lpstr>SCTP  Stream Control Transmission Protocol RFC4960</vt:lpstr>
      <vt:lpstr>Standard header</vt:lpstr>
      <vt:lpstr>SCTP  Stream Control Transmission Protocol RFC4960</vt:lpstr>
      <vt:lpstr>Redundancy built in</vt:lpstr>
      <vt:lpstr>Initiation (INIT)</vt:lpstr>
      <vt:lpstr>Initiation Acknowledgement (INIT ACK)</vt:lpstr>
      <vt:lpstr>Cookie Echo (COOKIE ECHO)</vt:lpstr>
      <vt:lpstr>SCTP  Stream Control Transmission Protocol RFC4960</vt:lpstr>
      <vt:lpstr>Selective Acknowledgement (SACK)</vt:lpstr>
      <vt:lpstr>Selective Acknowledgement (SACK)</vt:lpstr>
      <vt:lpstr>SCTP  Stream Control Transmission Protocol RFC4960</vt:lpstr>
      <vt:lpstr>SCTP profile</vt:lpstr>
      <vt:lpstr>Diameter</vt:lpstr>
      <vt:lpstr>Diameter</vt:lpstr>
      <vt:lpstr>Diameter</vt:lpstr>
      <vt:lpstr>Diameter</vt:lpstr>
      <vt:lpstr>Diameter</vt:lpstr>
      <vt:lpstr>Diameter</vt:lpstr>
      <vt:lpstr>Diameter profile</vt:lpstr>
      <vt:lpstr>Diameter profile</vt:lpstr>
      <vt:lpstr>Diameter profile</vt:lpstr>
      <vt:lpstr>Diameter profile</vt:lpstr>
      <vt:lpstr>GTP</vt:lpstr>
      <vt:lpstr>GTPv2</vt:lpstr>
      <vt:lpstr>GTPv1</vt:lpstr>
      <vt:lpstr>GTP</vt:lpstr>
      <vt:lpstr>GTP</vt:lpstr>
      <vt:lpstr>GTP</vt:lpstr>
      <vt:lpstr>GTP</vt:lpstr>
      <vt:lpstr>Slicing packets in large traces file to reduce the file size</vt:lpstr>
      <vt:lpstr>PowerPoint Presentation</vt:lpstr>
      <vt:lpstr>PowerPoint Presentation</vt:lpstr>
      <vt:lpstr>PowerPoint Presentation</vt:lpstr>
      <vt:lpstr>PowerPoint Presentation</vt:lpstr>
      <vt:lpstr>IO Graph for jitter/packet arrival</vt:lpstr>
      <vt:lpstr>PowerPoint Presentation</vt:lpstr>
      <vt:lpstr>PowerPoint Presentation</vt:lpstr>
      <vt:lpstr>PowerPoint Presentation</vt:lpstr>
      <vt:lpstr>PowerPoint Presentation</vt:lpstr>
      <vt:lpstr>PowerPoint Presentation</vt:lpstr>
      <vt:lpstr>PowerPoint Presentation</vt:lpstr>
      <vt:lpstr>User plane protocols unchanged</vt:lpstr>
      <vt:lpstr>RAN Signaling </vt:lpstr>
      <vt:lpstr>Core signaling over http2</vt:lpstr>
      <vt:lpstr>HTTP2 information</vt:lpstr>
      <vt:lpstr>JSON over HTTP2</vt:lpstr>
      <vt:lpstr>Q /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Mark A [CTO]</dc:creator>
  <cp:lastModifiedBy>Stout, Mark</cp:lastModifiedBy>
  <cp:revision>4</cp:revision>
  <dcterms:modified xsi:type="dcterms:W3CDTF">2021-09-16T16:57:23Z</dcterms:modified>
</cp:coreProperties>
</file>